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2025/4/9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2765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2025/4/9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7280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2025/4/9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9115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2025/4/9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097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2025/4/9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6285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2025/4/9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0682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2025/4/9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2923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2025/4/9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61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2025/4/9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3869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2025/4/9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0306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2025/4/9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668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2A321-619F-4010-ABA3-F8CAE89EBFB8}" type="datetimeFigureOut">
              <a:rPr lang="zh-TW" altLang="en-US" smtClean="0"/>
              <a:t>2025/4/9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0728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r2nJQKsap0s?si=LgYwxfoObVrL2hu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L6tceLLZmE4&amp;t=6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1xJOIQkRF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819" y="130430"/>
            <a:ext cx="11023520" cy="5153746"/>
          </a:xfrm>
          <a:prstGeom prst="rect">
            <a:avLst/>
          </a:prstGeom>
        </p:spPr>
      </p:pic>
      <p:sp>
        <p:nvSpPr>
          <p:cNvPr id="3" name="文字方塊 2"/>
          <p:cNvSpPr txBox="1"/>
          <p:nvPr/>
        </p:nvSpPr>
        <p:spPr>
          <a:xfrm>
            <a:off x="720969" y="5750168"/>
            <a:ext cx="44664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zh-TW" altLang="en-US" sz="12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要有文章與影音的上架日期</a:t>
            </a:r>
            <a:r>
              <a:rPr lang="zh-TW" altLang="en-US" sz="12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12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上架日期為檔名前面的數字</a:t>
            </a:r>
            <a:endParaRPr lang="en-US" altLang="zh-TW" sz="1200" b="1" dirty="0" smtClean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zh-TW" altLang="en-US" sz="12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影片有</a:t>
            </a:r>
            <a:r>
              <a:rPr lang="zh-TW" altLang="en-US" sz="12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封面圖</a:t>
            </a:r>
            <a:endParaRPr lang="zh-TW" altLang="en-US" sz="1200" b="1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90986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19453" y="263769"/>
            <a:ext cx="11717215" cy="5790101"/>
          </a:xfrm>
        </p:spPr>
        <p:txBody>
          <a:bodyPr/>
          <a:lstStyle/>
          <a:p>
            <a:r>
              <a:rPr lang="zh-TW" altLang="en-US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標題</a:t>
            </a: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marL="0" indent="0">
              <a:buNone/>
            </a:pPr>
            <a:r>
              <a:rPr lang="zh-TW" altLang="en-US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創意</a:t>
            </a:r>
            <a:r>
              <a:rPr lang="zh-TW" altLang="en-US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電子影片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_ESG</a:t>
            </a:r>
            <a:r>
              <a:rPr lang="zh-TW" altLang="en-US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篇</a:t>
            </a:r>
            <a:endParaRPr lang="en-US" altLang="zh-TW" sz="1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en-US" altLang="zh-TW" sz="1200" b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GUC ESG </a:t>
            </a:r>
            <a:endParaRPr lang="en-US" altLang="zh-TW" sz="1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日期</a:t>
            </a: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marL="0" indent="0">
              <a:buNone/>
            </a:pP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2024/6/25</a:t>
            </a:r>
          </a:p>
          <a:p>
            <a:r>
              <a:rPr lang="zh-TW" altLang="en-US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網址</a:t>
            </a: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marL="0" indent="0">
              <a:buNone/>
            </a:pP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hlinkClick r:id="rId2"/>
              </a:rPr>
              <a:t>https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2"/>
              </a:rPr>
              <a:t>://</a:t>
            </a: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hlinkClick r:id="rId2"/>
              </a:rPr>
              <a:t>youtu.be/r2nJQKsap0s?si=LgYwxfoObVrL2hur</a:t>
            </a:r>
            <a:endParaRPr lang="en-US" altLang="zh-TW" sz="1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嵌入碼</a:t>
            </a: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marL="0" indent="0">
              <a:buNone/>
            </a:pP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&lt;iframe width="560" height="315" </a:t>
            </a:r>
            <a:r>
              <a:rPr lang="en-US" altLang="zh-TW" sz="1200" b="1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src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="https://www.youtube.com/embed/r2nJQKsap0s?si=uZXJkiLnsYS2YiNA" title="YouTube video player" </a:t>
            </a:r>
            <a:r>
              <a:rPr lang="en-US" altLang="zh-TW" sz="1200" b="1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frameborder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="0" allow="accelerometer; </a:t>
            </a:r>
            <a:r>
              <a:rPr lang="en-US" altLang="zh-TW" sz="1200" b="1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autoplay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; clipboard-write; encrypted-media; gyroscope; picture-in-picture; web-share" </a:t>
            </a:r>
            <a:r>
              <a:rPr lang="en-US" altLang="zh-TW" sz="1200" b="1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referrerpolicy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="strict-origin-when-cross-origin" </a:t>
            </a:r>
            <a:r>
              <a:rPr lang="en-US" altLang="zh-TW" sz="1200" b="1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allowfullscreen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&gt;&lt;/iframe&gt;</a:t>
            </a:r>
            <a:endParaRPr lang="zh-TW" altLang="en-US" sz="1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44684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19453" y="263769"/>
            <a:ext cx="11717215" cy="5790101"/>
          </a:xfrm>
        </p:spPr>
        <p:txBody>
          <a:bodyPr/>
          <a:lstStyle/>
          <a:p>
            <a:r>
              <a:rPr lang="zh-TW" altLang="en-US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標題</a:t>
            </a: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marL="0" indent="0">
              <a:buNone/>
            </a:pPr>
            <a:r>
              <a:rPr lang="zh-TW" altLang="en-US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創意電子志工社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_</a:t>
            </a:r>
            <a:r>
              <a:rPr lang="zh-TW" altLang="en-US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安德烈食物銀行志工服務</a:t>
            </a:r>
            <a:r>
              <a:rPr lang="zh-TW" altLang="en-US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篇</a:t>
            </a:r>
            <a:endParaRPr lang="en-US" altLang="zh-TW" sz="1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en-US" altLang="zh-TW" sz="1200" dirty="0" smtClean="0"/>
              <a:t>GUC Volunteer Club: Food </a:t>
            </a:r>
            <a:r>
              <a:rPr lang="en-US" altLang="zh-TW" sz="1200" dirty="0"/>
              <a:t>Bank Volunteer Service</a:t>
            </a:r>
            <a:endParaRPr lang="en-US" altLang="zh-TW" sz="1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日期</a:t>
            </a: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marL="0" indent="0">
              <a:buNone/>
            </a:pP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2024/8/27</a:t>
            </a:r>
          </a:p>
          <a:p>
            <a:r>
              <a:rPr lang="zh-TW" altLang="en-US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網址</a:t>
            </a: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marL="0" indent="0">
              <a:buNone/>
            </a:pP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2"/>
              </a:rPr>
              <a:t>https://</a:t>
            </a: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hlinkClick r:id="rId2"/>
              </a:rPr>
              <a:t>www.youtube.com/watch?v=L6tceLLZmE4&amp;t=6s</a:t>
            </a:r>
            <a:endParaRPr lang="en-US" altLang="zh-TW" sz="1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嵌入碼</a:t>
            </a: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marL="0" indent="0">
              <a:buNone/>
            </a:pP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&lt;iframe width="560" height="315" </a:t>
            </a:r>
            <a:r>
              <a:rPr lang="en-US" altLang="zh-TW" sz="1200" b="1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src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="https://www.youtube.com/embed/L6tceLLZmE4?si=3czFVpWmy8eiVD4j" title="YouTube video player" </a:t>
            </a:r>
            <a:r>
              <a:rPr lang="en-US" altLang="zh-TW" sz="1200" b="1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frameborder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="0" allow="accelerometer; </a:t>
            </a:r>
            <a:r>
              <a:rPr lang="en-US" altLang="zh-TW" sz="1200" b="1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autoplay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; clipboard-write; encrypted-media; gyroscope; picture-in-picture; web-share" </a:t>
            </a:r>
            <a:r>
              <a:rPr lang="en-US" altLang="zh-TW" sz="1200" b="1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referrerpolicy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="strict-origin-when-cross-origin" </a:t>
            </a:r>
            <a:r>
              <a:rPr lang="en-US" altLang="zh-TW" sz="1200" b="1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allowfullscreen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&gt;&lt;/iframe&gt;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84074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19453" y="263769"/>
            <a:ext cx="11717215" cy="5790101"/>
          </a:xfrm>
        </p:spPr>
        <p:txBody>
          <a:bodyPr/>
          <a:lstStyle/>
          <a:p>
            <a:r>
              <a:rPr lang="zh-TW" altLang="en-US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標題</a:t>
            </a: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marL="0" indent="0">
              <a:buNone/>
            </a:pPr>
            <a:r>
              <a:rPr lang="zh-TW" altLang="en-US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創意電子獲頒 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2024</a:t>
            </a:r>
            <a:r>
              <a:rPr lang="zh-TW" altLang="en-US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亞洲最佳雇主獎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_</a:t>
            </a:r>
            <a:r>
              <a:rPr lang="zh-TW" altLang="en-US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總經理受訪</a:t>
            </a:r>
            <a:r>
              <a:rPr lang="zh-TW" altLang="en-US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片段</a:t>
            </a:r>
            <a:endParaRPr lang="en-US" altLang="zh-TW" sz="1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en-US" altLang="zh-TW" sz="1200" b="1" dirty="0"/>
              <a:t>GUC wins " The Best Company to Work for in Asia Awards2024 </a:t>
            </a:r>
            <a:r>
              <a:rPr lang="en-US" altLang="zh-TW" sz="1200" b="1" dirty="0" smtClean="0"/>
              <a:t>"</a:t>
            </a:r>
            <a:endParaRPr lang="en-US" altLang="zh-TW" sz="1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日期</a:t>
            </a: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marL="0" indent="0">
              <a:buNone/>
            </a:pP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2024/10/17</a:t>
            </a:r>
          </a:p>
          <a:p>
            <a:r>
              <a:rPr lang="zh-TW" altLang="en-US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網址</a:t>
            </a: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marL="0" indent="0">
              <a:buNone/>
            </a:pP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2"/>
              </a:rPr>
              <a:t>https://</a:t>
            </a: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hlinkClick r:id="rId2"/>
              </a:rPr>
              <a:t>www.youtube.com/watch?v=k1xJOIQkRF0</a:t>
            </a:r>
            <a:endParaRPr lang="en-US" altLang="zh-TW" sz="1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嵌入碼</a:t>
            </a: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marL="0" indent="0">
              <a:buNone/>
            </a:pP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&lt;iframe width="560" height="315" </a:t>
            </a:r>
            <a:r>
              <a:rPr lang="en-US" altLang="zh-TW" sz="1200" b="1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src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="https://www.youtube.com/embed/k1xJOIQkRF0?si=f0qOz8-8Vg513ifp" title="YouTube video player" </a:t>
            </a:r>
            <a:r>
              <a:rPr lang="en-US" altLang="zh-TW" sz="1200" b="1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frameborder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="0" allow="accelerometer; </a:t>
            </a:r>
            <a:r>
              <a:rPr lang="en-US" altLang="zh-TW" sz="1200" b="1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autoplay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; clipboard-write; encrypted-media; gyroscope; picture-in-picture; web-share" </a:t>
            </a:r>
            <a:r>
              <a:rPr lang="en-US" altLang="zh-TW" sz="1200" b="1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referrerpolicy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="strict-origin-when-cross-origin" </a:t>
            </a:r>
            <a:r>
              <a:rPr lang="en-US" altLang="zh-TW" sz="1200" b="1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allowfullscreen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&gt;&lt;/iframe&gt;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94366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269</Words>
  <Application>Microsoft Office PowerPoint</Application>
  <PresentationFormat>寬螢幕</PresentationFormat>
  <Paragraphs>29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elena.chiu@W10V06-110</dc:creator>
  <cp:lastModifiedBy>elena.chiu@W10V06-110</cp:lastModifiedBy>
  <cp:revision>8</cp:revision>
  <dcterms:created xsi:type="dcterms:W3CDTF">2024-12-30T05:16:04Z</dcterms:created>
  <dcterms:modified xsi:type="dcterms:W3CDTF">2025-04-09T09:13:12Z</dcterms:modified>
</cp:coreProperties>
</file>