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Override1.xml" ContentType="application/vnd.openxmlformats-officedocument.themeOverride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1" r:id="rId1"/>
  </p:sldMasterIdLst>
  <p:notesMasterIdLst>
    <p:notesMasterId r:id="rId3"/>
  </p:notesMasterIdLst>
  <p:handoutMasterIdLst>
    <p:handoutMasterId r:id="rId4"/>
  </p:handoutMasterIdLst>
  <p:sldIdLst>
    <p:sldId id="263" r:id="rId2"/>
  </p:sldIdLst>
  <p:sldSz cx="9144000" cy="5143500" type="screen16x9"/>
  <p:notesSz cx="6797675" cy="9928225"/>
  <p:defaultTextStyle>
    <a:defPPr>
      <a:defRPr lang="zh-TW"/>
    </a:defPPr>
    <a:lvl1pPr marL="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Corporate Template - Security C" id="{0CEAC3E9-8CA6-4351-9916-975FA8CA110D}">
          <p14:sldIdLst>
            <p14:sldId id="263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clrMode="gray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58585"/>
    <a:srgbClr val="009966"/>
    <a:srgbClr val="1CB07B"/>
    <a:srgbClr val="019966"/>
    <a:srgbClr val="90DE5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中等深淺樣式 2 - 輔色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中等深淺樣式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E9639D4-E3E2-4D34-9284-5A2195B3D0D7}" styleName="淺色樣式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35" autoAdjust="0"/>
    <p:restoredTop sz="95610" autoAdjust="0"/>
  </p:normalViewPr>
  <p:slideViewPr>
    <p:cSldViewPr snapToGrid="0">
      <p:cViewPr varScale="1">
        <p:scale>
          <a:sx n="108" d="100"/>
          <a:sy n="108" d="100"/>
        </p:scale>
        <p:origin x="114" y="756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57" d="100"/>
          <a:sy n="57" d="100"/>
        </p:scale>
        <p:origin x="-2875" y="-77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>
            <a:extLst>
              <a:ext uri="{FF2B5EF4-FFF2-40B4-BE49-F238E27FC236}">
                <a16:creationId xmlns:a16="http://schemas.microsoft.com/office/drawing/2014/main" id="{F5C88B12-AA50-4215-BA48-653B00B1EB2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71D2DAA4-D85C-4B02-9102-669F73F2DA6D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693C589-A1D5-4887-A8C2-AB526E4B8DD4}" type="datetimeFigureOut">
              <a:rPr lang="zh-TW" altLang="en-US" smtClean="0"/>
              <a:t>2025/4/13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12BDA3F3-B7B2-4591-9BC1-9F2C029DB96F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7AFEAFF8-3193-4ADE-A478-6AD3CB0ACAEA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50443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F482F13-465F-43CD-8255-04A671ED63B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0925584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8B7D9B8-1A91-4D3E-B6C2-7F42D40CA170}" type="datetimeFigureOut">
              <a:rPr lang="zh-TW" altLang="en-US" smtClean="0"/>
              <a:t>2025/4/13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79768" y="4715907"/>
            <a:ext cx="5438140" cy="446770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12AD0FD-32E3-447B-A49E-C616F1CCBAD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431697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Relationship Id="rId4" Type="http://schemas.openxmlformats.org/officeDocument/2006/relationships/image" Target="../media/image6.jpe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UC Cove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圖片 2" descr="一張含有 文字, 電子用品, 夜空 的圖片&#10;&#10;自動產生的描述">
            <a:extLst>
              <a:ext uri="{FF2B5EF4-FFF2-40B4-BE49-F238E27FC236}">
                <a16:creationId xmlns:a16="http://schemas.microsoft.com/office/drawing/2014/main" id="{52902F08-EDD7-4266-9E42-E4E28F7A4AB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247167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圖片 40">
            <a:extLst>
              <a:ext uri="{FF2B5EF4-FFF2-40B4-BE49-F238E27FC236}">
                <a16:creationId xmlns:a16="http://schemas.microsoft.com/office/drawing/2014/main" id="{A012D284-EAF6-497D-83F4-A9FA2A0A2B8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285967" y="169217"/>
            <a:ext cx="684715" cy="638348"/>
          </a:xfrm>
          <a:prstGeom prst="rect">
            <a:avLst/>
          </a:prstGeom>
        </p:spPr>
      </p:pic>
      <p:sp>
        <p:nvSpPr>
          <p:cNvPr id="15" name="投影片編號版面配置區 12">
            <a:extLst>
              <a:ext uri="{FF2B5EF4-FFF2-40B4-BE49-F238E27FC236}">
                <a16:creationId xmlns:a16="http://schemas.microsoft.com/office/drawing/2014/main" id="{F52A40FC-56AC-43DB-89C6-9DBBBA0C6356}"/>
              </a:ext>
            </a:extLst>
          </p:cNvPr>
          <p:cNvSpPr txBox="1">
            <a:spLocks/>
          </p:cNvSpPr>
          <p:nvPr userDrawn="1"/>
        </p:nvSpPr>
        <p:spPr>
          <a:xfrm>
            <a:off x="4326442" y="4890479"/>
            <a:ext cx="634178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zh-TW"/>
            </a:defPPr>
            <a:lvl1pPr marL="0" algn="r" defTabSz="685800" rtl="0" eaLnBrk="1" latinLnBrk="0" hangingPunct="1">
              <a:defRPr sz="9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342900" algn="l" defTabSz="685800" rtl="0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algn="l" defTabSz="685800" rtl="0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algn="l" defTabSz="685800" rtl="0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algn="l" defTabSz="685800" rtl="0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algn="l" defTabSz="685800" rtl="0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algn="l" defTabSz="685800" rtl="0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algn="l" defTabSz="685800" rtl="0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algn="l" defTabSz="685800" rtl="0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853645A6-CE2C-4A34-87BE-B1AD7B4A5350}" type="slidenum">
              <a:rPr lang="zh-TW" altLang="en-US" smtClean="0"/>
              <a:pPr algn="ctr"/>
              <a:t>‹#›</a:t>
            </a:fld>
            <a:endParaRPr lang="zh-TW" altLang="en-US" dirty="0"/>
          </a:p>
        </p:txBody>
      </p:sp>
      <p:sp>
        <p:nvSpPr>
          <p:cNvPr id="10" name="平行四邊形 15">
            <a:extLst>
              <a:ext uri="{FF2B5EF4-FFF2-40B4-BE49-F238E27FC236}">
                <a16:creationId xmlns:a16="http://schemas.microsoft.com/office/drawing/2014/main" id="{3C0E3ACE-0431-4BDA-8AA8-24C0ABB366D4}"/>
              </a:ext>
            </a:extLst>
          </p:cNvPr>
          <p:cNvSpPr/>
          <p:nvPr userDrawn="1"/>
        </p:nvSpPr>
        <p:spPr>
          <a:xfrm>
            <a:off x="3662955" y="428359"/>
            <a:ext cx="216500" cy="300785"/>
          </a:xfrm>
          <a:custGeom>
            <a:avLst/>
            <a:gdLst>
              <a:gd name="connsiteX0" fmla="*/ 0 w 185738"/>
              <a:gd name="connsiteY0" fmla="*/ 463550 h 463550"/>
              <a:gd name="connsiteX1" fmla="*/ 46435 w 185738"/>
              <a:gd name="connsiteY1" fmla="*/ 0 h 463550"/>
              <a:gd name="connsiteX2" fmla="*/ 185738 w 185738"/>
              <a:gd name="connsiteY2" fmla="*/ 0 h 463550"/>
              <a:gd name="connsiteX3" fmla="*/ 139304 w 185738"/>
              <a:gd name="connsiteY3" fmla="*/ 463550 h 463550"/>
              <a:gd name="connsiteX4" fmla="*/ 0 w 185738"/>
              <a:gd name="connsiteY4" fmla="*/ 463550 h 463550"/>
              <a:gd name="connsiteX0" fmla="*/ 0 w 185738"/>
              <a:gd name="connsiteY0" fmla="*/ 463550 h 463550"/>
              <a:gd name="connsiteX1" fmla="*/ 134925 w 185738"/>
              <a:gd name="connsiteY1" fmla="*/ 6807 h 463550"/>
              <a:gd name="connsiteX2" fmla="*/ 185738 w 185738"/>
              <a:gd name="connsiteY2" fmla="*/ 0 h 463550"/>
              <a:gd name="connsiteX3" fmla="*/ 139304 w 185738"/>
              <a:gd name="connsiteY3" fmla="*/ 463550 h 463550"/>
              <a:gd name="connsiteX4" fmla="*/ 0 w 185738"/>
              <a:gd name="connsiteY4" fmla="*/ 463550 h 463550"/>
              <a:gd name="connsiteX0" fmla="*/ 0 w 287842"/>
              <a:gd name="connsiteY0" fmla="*/ 456743 h 456743"/>
              <a:gd name="connsiteX1" fmla="*/ 134925 w 287842"/>
              <a:gd name="connsiteY1" fmla="*/ 0 h 456743"/>
              <a:gd name="connsiteX2" fmla="*/ 287842 w 287842"/>
              <a:gd name="connsiteY2" fmla="*/ 2269 h 456743"/>
              <a:gd name="connsiteX3" fmla="*/ 139304 w 287842"/>
              <a:gd name="connsiteY3" fmla="*/ 456743 h 456743"/>
              <a:gd name="connsiteX4" fmla="*/ 0 w 287842"/>
              <a:gd name="connsiteY4" fmla="*/ 456743 h 456743"/>
              <a:gd name="connsiteX0" fmla="*/ 0 w 290111"/>
              <a:gd name="connsiteY0" fmla="*/ 456743 h 456743"/>
              <a:gd name="connsiteX1" fmla="*/ 134925 w 290111"/>
              <a:gd name="connsiteY1" fmla="*/ 0 h 456743"/>
              <a:gd name="connsiteX2" fmla="*/ 290111 w 290111"/>
              <a:gd name="connsiteY2" fmla="*/ 49918 h 456743"/>
              <a:gd name="connsiteX3" fmla="*/ 139304 w 290111"/>
              <a:gd name="connsiteY3" fmla="*/ 456743 h 456743"/>
              <a:gd name="connsiteX4" fmla="*/ 0 w 290111"/>
              <a:gd name="connsiteY4" fmla="*/ 456743 h 456743"/>
              <a:gd name="connsiteX0" fmla="*/ 0 w 290111"/>
              <a:gd name="connsiteY0" fmla="*/ 406825 h 406825"/>
              <a:gd name="connsiteX1" fmla="*/ 144001 w 290111"/>
              <a:gd name="connsiteY1" fmla="*/ 6806 h 406825"/>
              <a:gd name="connsiteX2" fmla="*/ 290111 w 290111"/>
              <a:gd name="connsiteY2" fmla="*/ 0 h 406825"/>
              <a:gd name="connsiteX3" fmla="*/ 139304 w 290111"/>
              <a:gd name="connsiteY3" fmla="*/ 406825 h 406825"/>
              <a:gd name="connsiteX4" fmla="*/ 0 w 290111"/>
              <a:gd name="connsiteY4" fmla="*/ 406825 h 406825"/>
              <a:gd name="connsiteX0" fmla="*/ 0 w 288667"/>
              <a:gd name="connsiteY0" fmla="*/ 401047 h 401047"/>
              <a:gd name="connsiteX1" fmla="*/ 144001 w 288667"/>
              <a:gd name="connsiteY1" fmla="*/ 1028 h 401047"/>
              <a:gd name="connsiteX2" fmla="*/ 288667 w 288667"/>
              <a:gd name="connsiteY2" fmla="*/ 0 h 401047"/>
              <a:gd name="connsiteX3" fmla="*/ 139304 w 288667"/>
              <a:gd name="connsiteY3" fmla="*/ 401047 h 401047"/>
              <a:gd name="connsiteX4" fmla="*/ 0 w 288667"/>
              <a:gd name="connsiteY4" fmla="*/ 401047 h 4010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88667" h="401047">
                <a:moveTo>
                  <a:pt x="0" y="401047"/>
                </a:moveTo>
                <a:lnTo>
                  <a:pt x="144001" y="1028"/>
                </a:lnTo>
                <a:lnTo>
                  <a:pt x="288667" y="0"/>
                </a:lnTo>
                <a:lnTo>
                  <a:pt x="139304" y="401047"/>
                </a:lnTo>
                <a:lnTo>
                  <a:pt x="0" y="401047"/>
                </a:lnTo>
                <a:close/>
              </a:path>
            </a:pathLst>
          </a:custGeom>
          <a:solidFill>
            <a:srgbClr val="0199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zh-TW" altLang="en-US"/>
          </a:p>
        </p:txBody>
      </p:sp>
      <p:sp>
        <p:nvSpPr>
          <p:cNvPr id="11" name="標題版面配置區 1">
            <a:extLst>
              <a:ext uri="{FF2B5EF4-FFF2-40B4-BE49-F238E27FC236}">
                <a16:creationId xmlns:a16="http://schemas.microsoft.com/office/drawing/2014/main" id="{5C186CD8-FC53-43E9-876C-FE46BE86F59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854085" y="273843"/>
            <a:ext cx="4442400" cy="702000"/>
          </a:xfrm>
          <a:prstGeom prst="rect">
            <a:avLst/>
          </a:prstGeom>
        </p:spPr>
        <p:txBody>
          <a:bodyPr vert="horz" lIns="68580" tIns="34290" rIns="68580" bIns="34290" rtlCol="0" anchor="ctr">
            <a:normAutofit/>
          </a:bodyPr>
          <a:lstStyle>
            <a:lvl1pPr>
              <a:defRPr sz="2400" b="1"/>
            </a:lvl1pPr>
          </a:lstStyle>
          <a:p>
            <a:pPr lvl="0"/>
            <a:r>
              <a:rPr lang="en-US" altLang="zh-TW" dirty="0"/>
              <a:t>Click to Edit Master Title Style</a:t>
            </a:r>
            <a:endParaRPr lang="zh-TW" altLang="en-US" dirty="0"/>
          </a:p>
        </p:txBody>
      </p:sp>
      <p:sp>
        <p:nvSpPr>
          <p:cNvPr id="13" name="內容版面配置區 3">
            <a:extLst>
              <a:ext uri="{FF2B5EF4-FFF2-40B4-BE49-F238E27FC236}">
                <a16:creationId xmlns:a16="http://schemas.microsoft.com/office/drawing/2014/main" id="{E8128B61-D6BB-4ACA-A328-78F21A44639D}"/>
              </a:ext>
            </a:extLst>
          </p:cNvPr>
          <p:cNvSpPr>
            <a:spLocks noGrp="1"/>
          </p:cNvSpPr>
          <p:nvPr>
            <p:ph sz="half" idx="11" hasCustomPrompt="1"/>
          </p:nvPr>
        </p:nvSpPr>
        <p:spPr>
          <a:xfrm>
            <a:off x="3854083" y="974856"/>
            <a:ext cx="4442400" cy="3661247"/>
          </a:xfrm>
          <a:prstGeom prst="rect">
            <a:avLst/>
          </a:prstGeom>
        </p:spPr>
        <p:txBody>
          <a:bodyPr/>
          <a:lstStyle>
            <a:lvl1pPr marL="216000" indent="-216000">
              <a:lnSpc>
                <a:spcPct val="100000"/>
              </a:lnSpc>
              <a:spcBef>
                <a:spcPts val="100"/>
              </a:spcBef>
              <a:spcAft>
                <a:spcPts val="100"/>
              </a:spcAft>
              <a:buSzPct val="80000"/>
              <a:buFont typeface="Wingdings" panose="05000000000000000000" pitchFamily="2" charset="2"/>
              <a:buChar char="u"/>
              <a:defRPr/>
            </a:lvl1pPr>
            <a:lvl2pPr marL="514350" indent="-171450">
              <a:lnSpc>
                <a:spcPct val="100000"/>
              </a:lnSpc>
              <a:spcBef>
                <a:spcPts val="100"/>
              </a:spcBef>
              <a:spcAft>
                <a:spcPts val="100"/>
              </a:spcAft>
              <a:buSzPct val="80000"/>
              <a:buFont typeface="Wingdings" panose="05000000000000000000" pitchFamily="2" charset="2"/>
              <a:buChar char="n"/>
              <a:defRPr/>
            </a:lvl2pPr>
            <a:lvl3pPr marL="857250" indent="-171450">
              <a:lnSpc>
                <a:spcPct val="100000"/>
              </a:lnSpc>
              <a:spcBef>
                <a:spcPts val="100"/>
              </a:spcBef>
              <a:spcAft>
                <a:spcPts val="100"/>
              </a:spcAft>
              <a:buSzPct val="70000"/>
              <a:buFont typeface="Arial" panose="020B0604020202020204" pitchFamily="34" charset="0"/>
              <a:buChar char="►"/>
              <a:defRPr/>
            </a:lvl3pPr>
            <a:lvl4pPr marL="1200150" indent="-171450">
              <a:lnSpc>
                <a:spcPct val="100000"/>
              </a:lnSpc>
              <a:spcBef>
                <a:spcPts val="100"/>
              </a:spcBef>
              <a:spcAft>
                <a:spcPts val="100"/>
              </a:spcAft>
              <a:buSzPct val="70000"/>
              <a:buFont typeface="Wingdings" panose="05000000000000000000" pitchFamily="2" charset="2"/>
              <a:buChar char="l"/>
              <a:defRPr/>
            </a:lvl4pPr>
            <a:lvl5pPr marL="1585913" indent="-214313">
              <a:spcBef>
                <a:spcPts val="100"/>
              </a:spcBef>
              <a:spcAft>
                <a:spcPts val="100"/>
              </a:spcAft>
              <a:buFont typeface="Arial" panose="020B0604020202020204" pitchFamily="34" charset="0"/>
              <a:buChar char="•"/>
              <a:defRPr/>
            </a:lvl5pPr>
          </a:lstStyle>
          <a:p>
            <a:pPr lvl="0"/>
            <a:r>
              <a:rPr lang="en-US" altLang="zh-TW" dirty="0"/>
              <a:t>Master text styles</a:t>
            </a:r>
          </a:p>
          <a:p>
            <a:pPr lvl="1"/>
            <a:r>
              <a:rPr lang="en-US" altLang="zh-TW" dirty="0"/>
              <a:t>Second Level Information</a:t>
            </a:r>
          </a:p>
          <a:p>
            <a:pPr lvl="2"/>
            <a:r>
              <a:rPr lang="en-US" altLang="zh-TW" dirty="0"/>
              <a:t>Third Level Information</a:t>
            </a:r>
          </a:p>
          <a:p>
            <a:pPr lvl="3"/>
            <a:r>
              <a:rPr lang="en-US" altLang="zh-TW" dirty="0"/>
              <a:t>Fourth Level Information</a:t>
            </a:r>
          </a:p>
          <a:p>
            <a:pPr lvl="4"/>
            <a:r>
              <a:rPr lang="en-US" altLang="zh-TW" dirty="0"/>
              <a:t>Fifth Level Information</a:t>
            </a:r>
          </a:p>
        </p:txBody>
      </p:sp>
      <p:sp>
        <p:nvSpPr>
          <p:cNvPr id="14" name="Picture Placeholder 11"/>
          <p:cNvSpPr>
            <a:spLocks noGrp="1"/>
          </p:cNvSpPr>
          <p:nvPr>
            <p:ph type="pic" sz="quarter" idx="16" hasCustomPrompt="1"/>
          </p:nvPr>
        </p:nvSpPr>
        <p:spPr>
          <a:xfrm>
            <a:off x="-6928" y="9525"/>
            <a:ext cx="3429000" cy="490993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txBody>
          <a:bodyPr vert="horz" lIns="0" tIns="45717" rIns="0" bIns="45717" rtlCol="0" anchor="ctr">
            <a:noAutofit/>
          </a:bodyPr>
          <a:lstStyle>
            <a:lvl1pPr marL="182880" indent="-182880" algn="ctr">
              <a:buNone/>
              <a:defRPr lang="en-US" sz="1400" spc="0" dirty="0" smtClean="0"/>
            </a:lvl1pPr>
          </a:lstStyle>
          <a:p>
            <a:pPr marL="0" lvl="0" indent="0" algn="ctr"/>
            <a:r>
              <a:rPr lang="en-US" dirty="0"/>
              <a:t>Drag or insert full bleed image</a:t>
            </a:r>
            <a:br>
              <a:rPr lang="en-US" dirty="0"/>
            </a:br>
            <a:r>
              <a:rPr lang="en-US" dirty="0"/>
              <a:t>Use minimum height 1680 </a:t>
            </a:r>
            <a:r>
              <a:rPr lang="en-US" dirty="0" err="1"/>
              <a:t>px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940186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投影片編號版面配置區 12">
            <a:extLst>
              <a:ext uri="{FF2B5EF4-FFF2-40B4-BE49-F238E27FC236}">
                <a16:creationId xmlns:a16="http://schemas.microsoft.com/office/drawing/2014/main" id="{F52A40FC-56AC-43DB-89C6-9DBBBA0C6356}"/>
              </a:ext>
            </a:extLst>
          </p:cNvPr>
          <p:cNvSpPr txBox="1">
            <a:spLocks/>
          </p:cNvSpPr>
          <p:nvPr userDrawn="1"/>
        </p:nvSpPr>
        <p:spPr>
          <a:xfrm>
            <a:off x="4326442" y="4890479"/>
            <a:ext cx="634178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zh-TW"/>
            </a:defPPr>
            <a:lvl1pPr marL="0" algn="r" defTabSz="685800" rtl="0" eaLnBrk="1" latinLnBrk="0" hangingPunct="1">
              <a:defRPr sz="9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342900" algn="l" defTabSz="685800" rtl="0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algn="l" defTabSz="685800" rtl="0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algn="l" defTabSz="685800" rtl="0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algn="l" defTabSz="685800" rtl="0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algn="l" defTabSz="685800" rtl="0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algn="l" defTabSz="685800" rtl="0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algn="l" defTabSz="685800" rtl="0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algn="l" defTabSz="685800" rtl="0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853645A6-CE2C-4A34-87BE-B1AD7B4A5350}" type="slidenum">
              <a:rPr lang="zh-TW" altLang="en-US" smtClean="0"/>
              <a:pPr algn="ctr"/>
              <a:t>‹#›</a:t>
            </a:fld>
            <a:endParaRPr lang="zh-TW" altLang="en-US" dirty="0"/>
          </a:p>
        </p:txBody>
      </p:sp>
      <p:sp>
        <p:nvSpPr>
          <p:cNvPr id="8" name="標題版面配置區 1">
            <a:extLst>
              <a:ext uri="{FF2B5EF4-FFF2-40B4-BE49-F238E27FC236}">
                <a16:creationId xmlns:a16="http://schemas.microsoft.com/office/drawing/2014/main" id="{5C186CD8-FC53-43E9-876C-FE46BE86F59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29005" y="273843"/>
            <a:ext cx="4442400" cy="702000"/>
          </a:xfrm>
          <a:prstGeom prst="rect">
            <a:avLst/>
          </a:prstGeom>
        </p:spPr>
        <p:txBody>
          <a:bodyPr vert="horz" lIns="68580" tIns="34290" rIns="68580" bIns="34290" rtlCol="0" anchor="ctr">
            <a:normAutofit/>
          </a:bodyPr>
          <a:lstStyle>
            <a:lvl1pPr>
              <a:defRPr sz="2400" b="1"/>
            </a:lvl1pPr>
          </a:lstStyle>
          <a:p>
            <a:pPr lvl="0"/>
            <a:r>
              <a:rPr lang="en-US" altLang="zh-TW" dirty="0"/>
              <a:t>Click to Edit Master Title Style</a:t>
            </a:r>
            <a:endParaRPr lang="zh-TW" altLang="en-US" dirty="0"/>
          </a:p>
        </p:txBody>
      </p:sp>
      <p:pic>
        <p:nvPicPr>
          <p:cNvPr id="10" name="圖片 40">
            <a:extLst>
              <a:ext uri="{FF2B5EF4-FFF2-40B4-BE49-F238E27FC236}">
                <a16:creationId xmlns:a16="http://schemas.microsoft.com/office/drawing/2014/main" id="{A012D284-EAF6-497D-83F4-A9FA2A0A2B8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953330" y="169217"/>
            <a:ext cx="684715" cy="638348"/>
          </a:xfrm>
          <a:prstGeom prst="rect">
            <a:avLst/>
          </a:prstGeom>
        </p:spPr>
      </p:pic>
      <p:sp>
        <p:nvSpPr>
          <p:cNvPr id="11" name="內容版面配置區 3">
            <a:extLst>
              <a:ext uri="{FF2B5EF4-FFF2-40B4-BE49-F238E27FC236}">
                <a16:creationId xmlns:a16="http://schemas.microsoft.com/office/drawing/2014/main" id="{E8128B61-D6BB-4ACA-A328-78F21A44639D}"/>
              </a:ext>
            </a:extLst>
          </p:cNvPr>
          <p:cNvSpPr>
            <a:spLocks noGrp="1"/>
          </p:cNvSpPr>
          <p:nvPr>
            <p:ph sz="half" idx="11" hasCustomPrompt="1"/>
          </p:nvPr>
        </p:nvSpPr>
        <p:spPr>
          <a:xfrm>
            <a:off x="529003" y="974856"/>
            <a:ext cx="4442400" cy="3661247"/>
          </a:xfrm>
          <a:prstGeom prst="rect">
            <a:avLst/>
          </a:prstGeom>
        </p:spPr>
        <p:txBody>
          <a:bodyPr/>
          <a:lstStyle>
            <a:lvl1pPr marL="216000" indent="-216000">
              <a:lnSpc>
                <a:spcPct val="100000"/>
              </a:lnSpc>
              <a:spcBef>
                <a:spcPts val="100"/>
              </a:spcBef>
              <a:spcAft>
                <a:spcPts val="100"/>
              </a:spcAft>
              <a:buSzPct val="80000"/>
              <a:buFont typeface="Wingdings" panose="05000000000000000000" pitchFamily="2" charset="2"/>
              <a:buChar char="u"/>
              <a:defRPr/>
            </a:lvl1pPr>
            <a:lvl2pPr marL="514350" indent="-171450">
              <a:lnSpc>
                <a:spcPct val="100000"/>
              </a:lnSpc>
              <a:spcBef>
                <a:spcPts val="100"/>
              </a:spcBef>
              <a:spcAft>
                <a:spcPts val="100"/>
              </a:spcAft>
              <a:buSzPct val="80000"/>
              <a:buFont typeface="Wingdings" panose="05000000000000000000" pitchFamily="2" charset="2"/>
              <a:buChar char="n"/>
              <a:defRPr/>
            </a:lvl2pPr>
            <a:lvl3pPr marL="857250" indent="-171450">
              <a:lnSpc>
                <a:spcPct val="100000"/>
              </a:lnSpc>
              <a:spcBef>
                <a:spcPts val="100"/>
              </a:spcBef>
              <a:spcAft>
                <a:spcPts val="100"/>
              </a:spcAft>
              <a:buSzPct val="70000"/>
              <a:buFont typeface="Arial" panose="020B0604020202020204" pitchFamily="34" charset="0"/>
              <a:buChar char="►"/>
              <a:defRPr/>
            </a:lvl3pPr>
            <a:lvl4pPr marL="1200150" indent="-171450">
              <a:lnSpc>
                <a:spcPct val="100000"/>
              </a:lnSpc>
              <a:spcBef>
                <a:spcPts val="100"/>
              </a:spcBef>
              <a:spcAft>
                <a:spcPts val="100"/>
              </a:spcAft>
              <a:buSzPct val="70000"/>
              <a:buFont typeface="Wingdings" panose="05000000000000000000" pitchFamily="2" charset="2"/>
              <a:buChar char="l"/>
              <a:defRPr/>
            </a:lvl4pPr>
            <a:lvl5pPr marL="1585913" indent="-214313">
              <a:spcBef>
                <a:spcPts val="100"/>
              </a:spcBef>
              <a:spcAft>
                <a:spcPts val="100"/>
              </a:spcAft>
              <a:buFont typeface="Arial" panose="020B0604020202020204" pitchFamily="34" charset="0"/>
              <a:buChar char="•"/>
              <a:defRPr/>
            </a:lvl5pPr>
          </a:lstStyle>
          <a:p>
            <a:pPr lvl="0"/>
            <a:r>
              <a:rPr lang="en-US" altLang="zh-TW" dirty="0"/>
              <a:t>Master text styles</a:t>
            </a:r>
          </a:p>
          <a:p>
            <a:pPr lvl="1"/>
            <a:r>
              <a:rPr lang="en-US" altLang="zh-TW" dirty="0"/>
              <a:t>Second Level Information</a:t>
            </a:r>
          </a:p>
          <a:p>
            <a:pPr lvl="2"/>
            <a:r>
              <a:rPr lang="en-US" altLang="zh-TW" dirty="0"/>
              <a:t>Third Level Information</a:t>
            </a:r>
          </a:p>
          <a:p>
            <a:pPr lvl="3"/>
            <a:r>
              <a:rPr lang="en-US" altLang="zh-TW" dirty="0"/>
              <a:t>Fourth Level Information</a:t>
            </a:r>
          </a:p>
          <a:p>
            <a:pPr lvl="4"/>
            <a:r>
              <a:rPr lang="en-US" altLang="zh-TW" dirty="0"/>
              <a:t>Fifth Level Information</a:t>
            </a:r>
          </a:p>
        </p:txBody>
      </p:sp>
      <p:sp>
        <p:nvSpPr>
          <p:cNvPr id="12" name="Picture Placeholder 11"/>
          <p:cNvSpPr>
            <a:spLocks noGrp="1"/>
          </p:cNvSpPr>
          <p:nvPr>
            <p:ph type="pic" sz="quarter" idx="16" hasCustomPrompt="1"/>
          </p:nvPr>
        </p:nvSpPr>
        <p:spPr>
          <a:xfrm>
            <a:off x="5706164" y="1968"/>
            <a:ext cx="3429000" cy="490993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txBody>
          <a:bodyPr vert="horz" lIns="0" tIns="45717" rIns="0" bIns="45717" rtlCol="0" anchor="ctr">
            <a:noAutofit/>
          </a:bodyPr>
          <a:lstStyle>
            <a:lvl1pPr marL="182880" indent="-182880" algn="ctr">
              <a:buNone/>
              <a:defRPr lang="en-US" sz="1400" spc="0" dirty="0" smtClean="0"/>
            </a:lvl1pPr>
          </a:lstStyle>
          <a:p>
            <a:pPr marL="0" lvl="0" indent="0" algn="ctr"/>
            <a:r>
              <a:rPr lang="en-US" dirty="0"/>
              <a:t>Drag or insert full bleed image</a:t>
            </a:r>
            <a:br>
              <a:rPr lang="en-US" dirty="0"/>
            </a:br>
            <a:r>
              <a:rPr lang="en-US" dirty="0"/>
              <a:t>Use minimum height 1680 </a:t>
            </a:r>
            <a:r>
              <a:rPr lang="en-US" dirty="0" err="1"/>
              <a:t>px</a:t>
            </a:r>
            <a:endParaRPr lang="en-US" dirty="0"/>
          </a:p>
        </p:txBody>
      </p:sp>
      <p:sp>
        <p:nvSpPr>
          <p:cNvPr id="13" name="平行四邊形 15">
            <a:extLst>
              <a:ext uri="{FF2B5EF4-FFF2-40B4-BE49-F238E27FC236}">
                <a16:creationId xmlns:a16="http://schemas.microsoft.com/office/drawing/2014/main" id="{3C0E3ACE-0431-4BDA-8AA8-24C0ABB366D4}"/>
              </a:ext>
            </a:extLst>
          </p:cNvPr>
          <p:cNvSpPr/>
          <p:nvPr userDrawn="1"/>
        </p:nvSpPr>
        <p:spPr>
          <a:xfrm>
            <a:off x="335555" y="428359"/>
            <a:ext cx="216500" cy="300785"/>
          </a:xfrm>
          <a:custGeom>
            <a:avLst/>
            <a:gdLst>
              <a:gd name="connsiteX0" fmla="*/ 0 w 185738"/>
              <a:gd name="connsiteY0" fmla="*/ 463550 h 463550"/>
              <a:gd name="connsiteX1" fmla="*/ 46435 w 185738"/>
              <a:gd name="connsiteY1" fmla="*/ 0 h 463550"/>
              <a:gd name="connsiteX2" fmla="*/ 185738 w 185738"/>
              <a:gd name="connsiteY2" fmla="*/ 0 h 463550"/>
              <a:gd name="connsiteX3" fmla="*/ 139304 w 185738"/>
              <a:gd name="connsiteY3" fmla="*/ 463550 h 463550"/>
              <a:gd name="connsiteX4" fmla="*/ 0 w 185738"/>
              <a:gd name="connsiteY4" fmla="*/ 463550 h 463550"/>
              <a:gd name="connsiteX0" fmla="*/ 0 w 185738"/>
              <a:gd name="connsiteY0" fmla="*/ 463550 h 463550"/>
              <a:gd name="connsiteX1" fmla="*/ 134925 w 185738"/>
              <a:gd name="connsiteY1" fmla="*/ 6807 h 463550"/>
              <a:gd name="connsiteX2" fmla="*/ 185738 w 185738"/>
              <a:gd name="connsiteY2" fmla="*/ 0 h 463550"/>
              <a:gd name="connsiteX3" fmla="*/ 139304 w 185738"/>
              <a:gd name="connsiteY3" fmla="*/ 463550 h 463550"/>
              <a:gd name="connsiteX4" fmla="*/ 0 w 185738"/>
              <a:gd name="connsiteY4" fmla="*/ 463550 h 463550"/>
              <a:gd name="connsiteX0" fmla="*/ 0 w 287842"/>
              <a:gd name="connsiteY0" fmla="*/ 456743 h 456743"/>
              <a:gd name="connsiteX1" fmla="*/ 134925 w 287842"/>
              <a:gd name="connsiteY1" fmla="*/ 0 h 456743"/>
              <a:gd name="connsiteX2" fmla="*/ 287842 w 287842"/>
              <a:gd name="connsiteY2" fmla="*/ 2269 h 456743"/>
              <a:gd name="connsiteX3" fmla="*/ 139304 w 287842"/>
              <a:gd name="connsiteY3" fmla="*/ 456743 h 456743"/>
              <a:gd name="connsiteX4" fmla="*/ 0 w 287842"/>
              <a:gd name="connsiteY4" fmla="*/ 456743 h 456743"/>
              <a:gd name="connsiteX0" fmla="*/ 0 w 290111"/>
              <a:gd name="connsiteY0" fmla="*/ 456743 h 456743"/>
              <a:gd name="connsiteX1" fmla="*/ 134925 w 290111"/>
              <a:gd name="connsiteY1" fmla="*/ 0 h 456743"/>
              <a:gd name="connsiteX2" fmla="*/ 290111 w 290111"/>
              <a:gd name="connsiteY2" fmla="*/ 49918 h 456743"/>
              <a:gd name="connsiteX3" fmla="*/ 139304 w 290111"/>
              <a:gd name="connsiteY3" fmla="*/ 456743 h 456743"/>
              <a:gd name="connsiteX4" fmla="*/ 0 w 290111"/>
              <a:gd name="connsiteY4" fmla="*/ 456743 h 456743"/>
              <a:gd name="connsiteX0" fmla="*/ 0 w 290111"/>
              <a:gd name="connsiteY0" fmla="*/ 406825 h 406825"/>
              <a:gd name="connsiteX1" fmla="*/ 144001 w 290111"/>
              <a:gd name="connsiteY1" fmla="*/ 6806 h 406825"/>
              <a:gd name="connsiteX2" fmla="*/ 290111 w 290111"/>
              <a:gd name="connsiteY2" fmla="*/ 0 h 406825"/>
              <a:gd name="connsiteX3" fmla="*/ 139304 w 290111"/>
              <a:gd name="connsiteY3" fmla="*/ 406825 h 406825"/>
              <a:gd name="connsiteX4" fmla="*/ 0 w 290111"/>
              <a:gd name="connsiteY4" fmla="*/ 406825 h 406825"/>
              <a:gd name="connsiteX0" fmla="*/ 0 w 288667"/>
              <a:gd name="connsiteY0" fmla="*/ 401047 h 401047"/>
              <a:gd name="connsiteX1" fmla="*/ 144001 w 288667"/>
              <a:gd name="connsiteY1" fmla="*/ 1028 h 401047"/>
              <a:gd name="connsiteX2" fmla="*/ 288667 w 288667"/>
              <a:gd name="connsiteY2" fmla="*/ 0 h 401047"/>
              <a:gd name="connsiteX3" fmla="*/ 139304 w 288667"/>
              <a:gd name="connsiteY3" fmla="*/ 401047 h 401047"/>
              <a:gd name="connsiteX4" fmla="*/ 0 w 288667"/>
              <a:gd name="connsiteY4" fmla="*/ 401047 h 4010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88667" h="401047">
                <a:moveTo>
                  <a:pt x="0" y="401047"/>
                </a:moveTo>
                <a:lnTo>
                  <a:pt x="144001" y="1028"/>
                </a:lnTo>
                <a:lnTo>
                  <a:pt x="288667" y="0"/>
                </a:lnTo>
                <a:lnTo>
                  <a:pt x="139304" y="401047"/>
                </a:lnTo>
                <a:lnTo>
                  <a:pt x="0" y="401047"/>
                </a:lnTo>
                <a:close/>
              </a:path>
            </a:pathLst>
          </a:custGeom>
          <a:solidFill>
            <a:srgbClr val="0199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033969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joanna.chen\Desktop\Final_for January publish\ppt bg\bg-resouce.jp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5143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標題 1">
            <a:extLst>
              <a:ext uri="{FF2B5EF4-FFF2-40B4-BE49-F238E27FC236}">
                <a16:creationId xmlns:a16="http://schemas.microsoft.com/office/drawing/2014/main" id="{01D109EF-8559-4E3B-804A-292F546219B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25090" y="1883797"/>
            <a:ext cx="3817729" cy="423603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3000" b="1">
                <a:solidFill>
                  <a:srgbClr val="0199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altLang="zh-TW" dirty="0"/>
              <a:t>Resource Link</a:t>
            </a:r>
            <a:endParaRPr lang="zh-TW" altLang="en-US" dirty="0"/>
          </a:p>
        </p:txBody>
      </p:sp>
      <p:sp>
        <p:nvSpPr>
          <p:cNvPr id="6" name="內容版面配置區 2">
            <a:extLst>
              <a:ext uri="{FF2B5EF4-FFF2-40B4-BE49-F238E27FC236}">
                <a16:creationId xmlns:a16="http://schemas.microsoft.com/office/drawing/2014/main" id="{6D5A2AF9-5066-4897-BD97-BFD5CBD628B4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824509" y="2362200"/>
            <a:ext cx="6357342" cy="2152650"/>
          </a:xfrm>
          <a:prstGeom prst="rect">
            <a:avLst/>
          </a:prstGeom>
        </p:spPr>
        <p:txBody>
          <a:bodyPr anchor="t">
            <a:noAutofit/>
          </a:bodyPr>
          <a:lstStyle>
            <a:lvl1pPr marL="0" indent="0">
              <a:buNone/>
              <a:defRPr sz="1500">
                <a:solidFill>
                  <a:srgbClr val="019966"/>
                </a:solidFill>
              </a:defRPr>
            </a:lvl1pPr>
          </a:lstStyle>
          <a:p>
            <a:pPr lvl="0"/>
            <a:r>
              <a:rPr lang="en-US" altLang="zh-TW" dirty="0"/>
              <a:t>Insert URL here</a:t>
            </a:r>
            <a:endParaRPr lang="zh-TW" altLang="en-US" dirty="0"/>
          </a:p>
        </p:txBody>
      </p:sp>
      <p:sp>
        <p:nvSpPr>
          <p:cNvPr id="7" name="投影片編號版面配置區 12">
            <a:extLst>
              <a:ext uri="{FF2B5EF4-FFF2-40B4-BE49-F238E27FC236}">
                <a16:creationId xmlns:a16="http://schemas.microsoft.com/office/drawing/2014/main" id="{F52A40FC-56AC-43DB-89C6-9DBBBA0C6356}"/>
              </a:ext>
            </a:extLst>
          </p:cNvPr>
          <p:cNvSpPr txBox="1">
            <a:spLocks/>
          </p:cNvSpPr>
          <p:nvPr userDrawn="1"/>
        </p:nvSpPr>
        <p:spPr>
          <a:xfrm>
            <a:off x="4326442" y="4890479"/>
            <a:ext cx="634178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zh-TW"/>
            </a:defPPr>
            <a:lvl1pPr marL="0" algn="r" defTabSz="685800" rtl="0" eaLnBrk="1" latinLnBrk="0" hangingPunct="1">
              <a:defRPr sz="9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342900" algn="l" defTabSz="685800" rtl="0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algn="l" defTabSz="685800" rtl="0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algn="l" defTabSz="685800" rtl="0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algn="l" defTabSz="685800" rtl="0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algn="l" defTabSz="685800" rtl="0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algn="l" defTabSz="685800" rtl="0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algn="l" defTabSz="685800" rtl="0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algn="l" defTabSz="685800" rtl="0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853645A6-CE2C-4A34-87BE-B1AD7B4A5350}" type="slidenum">
              <a:rPr lang="zh-TW" altLang="en-US" smtClean="0">
                <a:solidFill>
                  <a:srgbClr val="009966"/>
                </a:solidFill>
              </a:rPr>
              <a:pPr algn="ctr"/>
              <a:t>‹#›</a:t>
            </a:fld>
            <a:endParaRPr lang="zh-TW" altLang="en-US" dirty="0">
              <a:solidFill>
                <a:srgbClr val="0099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6408897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sclaimer Pag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文字方塊 2">
            <a:extLst>
              <a:ext uri="{FF2B5EF4-FFF2-40B4-BE49-F238E27FC236}">
                <a16:creationId xmlns:a16="http://schemas.microsoft.com/office/drawing/2014/main" id="{CCE670E6-6F33-4F9B-827C-3F8CF107C1A0}"/>
              </a:ext>
            </a:extLst>
          </p:cNvPr>
          <p:cNvSpPr txBox="1"/>
          <p:nvPr userDrawn="1"/>
        </p:nvSpPr>
        <p:spPr>
          <a:xfrm>
            <a:off x="4117639" y="2050300"/>
            <a:ext cx="914400" cy="9144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zh-TW" altLang="en-US" dirty="0"/>
          </a:p>
        </p:txBody>
      </p:sp>
      <p:sp>
        <p:nvSpPr>
          <p:cNvPr id="2" name="文字方塊 1">
            <a:extLst>
              <a:ext uri="{FF2B5EF4-FFF2-40B4-BE49-F238E27FC236}">
                <a16:creationId xmlns:a16="http://schemas.microsoft.com/office/drawing/2014/main" id="{3DE2E813-3E93-466B-8A24-3CE8E45695C3}"/>
              </a:ext>
            </a:extLst>
          </p:cNvPr>
          <p:cNvSpPr txBox="1"/>
          <p:nvPr userDrawn="1"/>
        </p:nvSpPr>
        <p:spPr>
          <a:xfrm>
            <a:off x="1982147" y="1304939"/>
            <a:ext cx="5707901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3400" b="1" dirty="0"/>
              <a:t>Presentation Disclaimer</a:t>
            </a:r>
            <a:endParaRPr lang="zh-TW" altLang="en-US" sz="3400" b="1" dirty="0"/>
          </a:p>
        </p:txBody>
      </p:sp>
      <p:sp>
        <p:nvSpPr>
          <p:cNvPr id="4" name="文字方塊 3">
            <a:extLst>
              <a:ext uri="{FF2B5EF4-FFF2-40B4-BE49-F238E27FC236}">
                <a16:creationId xmlns:a16="http://schemas.microsoft.com/office/drawing/2014/main" id="{31CD975D-E85D-4F5B-A458-E1422DAE7AEE}"/>
              </a:ext>
            </a:extLst>
          </p:cNvPr>
          <p:cNvSpPr txBox="1"/>
          <p:nvPr userDrawn="1"/>
        </p:nvSpPr>
        <p:spPr>
          <a:xfrm>
            <a:off x="1612980" y="2012877"/>
            <a:ext cx="628153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000" b="1" dirty="0">
                <a:solidFill>
                  <a:srgbClr val="009966"/>
                </a:solidFill>
              </a:rPr>
              <a:t>The content may only represent current status </a:t>
            </a:r>
          </a:p>
          <a:p>
            <a:r>
              <a:rPr lang="en-US" altLang="zh-TW" sz="2000" b="1" dirty="0">
                <a:solidFill>
                  <a:srgbClr val="009966"/>
                </a:solidFill>
              </a:rPr>
              <a:t>and are subject to change without prior notice.</a:t>
            </a:r>
            <a:endParaRPr lang="zh-TW" altLang="en-US" sz="2000" b="1" dirty="0">
              <a:solidFill>
                <a:srgbClr val="0099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660104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ank Yo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圖片 5">
            <a:extLst>
              <a:ext uri="{FF2B5EF4-FFF2-40B4-BE49-F238E27FC236}">
                <a16:creationId xmlns:a16="http://schemas.microsoft.com/office/drawing/2014/main" id="{CC7D1394-9AFA-4593-8C8E-9483DF295BF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文字方塊 6">
            <a:extLst>
              <a:ext uri="{FF2B5EF4-FFF2-40B4-BE49-F238E27FC236}">
                <a16:creationId xmlns:a16="http://schemas.microsoft.com/office/drawing/2014/main" id="{ACBAB238-7436-4A0A-BFFC-D2C7B5E89496}"/>
              </a:ext>
            </a:extLst>
          </p:cNvPr>
          <p:cNvSpPr txBox="1"/>
          <p:nvPr userDrawn="1"/>
        </p:nvSpPr>
        <p:spPr>
          <a:xfrm>
            <a:off x="4191473" y="2521699"/>
            <a:ext cx="4867334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7200" b="1" dirty="0">
                <a:solidFill>
                  <a:schemeClr val="bg1"/>
                </a:solidFill>
              </a:rPr>
              <a:t>Thank You</a:t>
            </a:r>
          </a:p>
          <a:p>
            <a:pPr algn="ctr"/>
            <a:r>
              <a:rPr lang="en-US" altLang="zh-TW" sz="3200" b="0" dirty="0">
                <a:solidFill>
                  <a:schemeClr val="bg1"/>
                </a:solidFill>
              </a:rPr>
              <a:t>for your attention</a:t>
            </a:r>
            <a:endParaRPr lang="zh-TW" altLang="en-US" sz="3200" b="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218226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2" name="標題 1">
            <a:extLst>
              <a:ext uri="{FF2B5EF4-FFF2-40B4-BE49-F238E27FC236}">
                <a16:creationId xmlns:a16="http://schemas.microsoft.com/office/drawing/2014/main" id="{D72613AA-BFB4-4D14-AF2E-1CFF3D91BF0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72000" y="1239982"/>
            <a:ext cx="7200000" cy="1309254"/>
          </a:xfrm>
          <a:prstGeom prst="rect">
            <a:avLst/>
          </a:prstGeom>
        </p:spPr>
        <p:txBody>
          <a:bodyPr anchor="b">
            <a:normAutofit/>
          </a:bodyPr>
          <a:lstStyle>
            <a:lvl1pPr algn="ctr">
              <a:defRPr sz="3000" b="1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altLang="zh-TW" dirty="0"/>
              <a:t>Presentation Title</a:t>
            </a:r>
            <a:endParaRPr lang="zh-TW" altLang="en-US" dirty="0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B5E7A98E-0DC0-4D1E-9602-E7C82E74795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972000" y="2556165"/>
            <a:ext cx="7200000" cy="699654"/>
          </a:xfrm>
          <a:prstGeom prst="rect">
            <a:avLst/>
          </a:prstGeom>
        </p:spPr>
        <p:txBody>
          <a:bodyPr anchor="t">
            <a:no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altLang="zh-TW" dirty="0"/>
              <a:t>Subhead</a:t>
            </a:r>
            <a:endParaRPr lang="zh-TW" altLang="en-US" dirty="0"/>
          </a:p>
        </p:txBody>
      </p:sp>
      <p:sp>
        <p:nvSpPr>
          <p:cNvPr id="7" name="文字版面配置區 3">
            <a:extLst>
              <a:ext uri="{FF2B5EF4-FFF2-40B4-BE49-F238E27FC236}">
                <a16:creationId xmlns:a16="http://schemas.microsoft.com/office/drawing/2014/main" id="{B5E7A98E-0DC0-4D1E-9602-E7C82E74795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972000" y="3825239"/>
            <a:ext cx="7200000" cy="36021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altLang="zh-TW" dirty="0"/>
              <a:t>Speaker / Title</a:t>
            </a:r>
            <a:endParaRPr lang="zh-TW" altLang="en-US" dirty="0"/>
          </a:p>
        </p:txBody>
      </p:sp>
      <p:sp>
        <p:nvSpPr>
          <p:cNvPr id="8" name="文字版面配置區 3">
            <a:extLst>
              <a:ext uri="{FF2B5EF4-FFF2-40B4-BE49-F238E27FC236}">
                <a16:creationId xmlns:a16="http://schemas.microsoft.com/office/drawing/2014/main" id="{B5E7A98E-0DC0-4D1E-9602-E7C82E747951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72000" y="4198619"/>
            <a:ext cx="7200000" cy="36021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sz="1800" b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altLang="zh-TW" dirty="0"/>
              <a:t>Date</a:t>
            </a:r>
            <a:endParaRPr lang="zh-TW" altLang="en-US" dirty="0"/>
          </a:p>
        </p:txBody>
      </p:sp>
      <p:sp>
        <p:nvSpPr>
          <p:cNvPr id="3" name="矩形 2"/>
          <p:cNvSpPr/>
          <p:nvPr userDrawn="1"/>
        </p:nvSpPr>
        <p:spPr>
          <a:xfrm>
            <a:off x="114300" y="4686300"/>
            <a:ext cx="2880360" cy="32385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4920326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joanna.chen\Desktop\Final_for January publish\ppt bg\agenda.jpg"/>
          <p:cNvPicPr>
            <a:picLocks noChangeAspect="1" noChangeArrowheads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297"/>
          <a:stretch/>
        </p:blipFill>
        <p:spPr bwMode="auto">
          <a:xfrm>
            <a:off x="0" y="0"/>
            <a:ext cx="9144000" cy="49225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平行四邊形 15">
            <a:extLst>
              <a:ext uri="{FF2B5EF4-FFF2-40B4-BE49-F238E27FC236}">
                <a16:creationId xmlns:a16="http://schemas.microsoft.com/office/drawing/2014/main" id="{3C0E3ACE-0431-4BDA-8AA8-24C0ABB366D4}"/>
              </a:ext>
            </a:extLst>
          </p:cNvPr>
          <p:cNvSpPr/>
          <p:nvPr userDrawn="1"/>
        </p:nvSpPr>
        <p:spPr>
          <a:xfrm>
            <a:off x="530083" y="1803682"/>
            <a:ext cx="216500" cy="300785"/>
          </a:xfrm>
          <a:custGeom>
            <a:avLst/>
            <a:gdLst>
              <a:gd name="connsiteX0" fmla="*/ 0 w 185738"/>
              <a:gd name="connsiteY0" fmla="*/ 463550 h 463550"/>
              <a:gd name="connsiteX1" fmla="*/ 46435 w 185738"/>
              <a:gd name="connsiteY1" fmla="*/ 0 h 463550"/>
              <a:gd name="connsiteX2" fmla="*/ 185738 w 185738"/>
              <a:gd name="connsiteY2" fmla="*/ 0 h 463550"/>
              <a:gd name="connsiteX3" fmla="*/ 139304 w 185738"/>
              <a:gd name="connsiteY3" fmla="*/ 463550 h 463550"/>
              <a:gd name="connsiteX4" fmla="*/ 0 w 185738"/>
              <a:gd name="connsiteY4" fmla="*/ 463550 h 463550"/>
              <a:gd name="connsiteX0" fmla="*/ 0 w 185738"/>
              <a:gd name="connsiteY0" fmla="*/ 463550 h 463550"/>
              <a:gd name="connsiteX1" fmla="*/ 134925 w 185738"/>
              <a:gd name="connsiteY1" fmla="*/ 6807 h 463550"/>
              <a:gd name="connsiteX2" fmla="*/ 185738 w 185738"/>
              <a:gd name="connsiteY2" fmla="*/ 0 h 463550"/>
              <a:gd name="connsiteX3" fmla="*/ 139304 w 185738"/>
              <a:gd name="connsiteY3" fmla="*/ 463550 h 463550"/>
              <a:gd name="connsiteX4" fmla="*/ 0 w 185738"/>
              <a:gd name="connsiteY4" fmla="*/ 463550 h 463550"/>
              <a:gd name="connsiteX0" fmla="*/ 0 w 287842"/>
              <a:gd name="connsiteY0" fmla="*/ 456743 h 456743"/>
              <a:gd name="connsiteX1" fmla="*/ 134925 w 287842"/>
              <a:gd name="connsiteY1" fmla="*/ 0 h 456743"/>
              <a:gd name="connsiteX2" fmla="*/ 287842 w 287842"/>
              <a:gd name="connsiteY2" fmla="*/ 2269 h 456743"/>
              <a:gd name="connsiteX3" fmla="*/ 139304 w 287842"/>
              <a:gd name="connsiteY3" fmla="*/ 456743 h 456743"/>
              <a:gd name="connsiteX4" fmla="*/ 0 w 287842"/>
              <a:gd name="connsiteY4" fmla="*/ 456743 h 456743"/>
              <a:gd name="connsiteX0" fmla="*/ 0 w 290111"/>
              <a:gd name="connsiteY0" fmla="*/ 456743 h 456743"/>
              <a:gd name="connsiteX1" fmla="*/ 134925 w 290111"/>
              <a:gd name="connsiteY1" fmla="*/ 0 h 456743"/>
              <a:gd name="connsiteX2" fmla="*/ 290111 w 290111"/>
              <a:gd name="connsiteY2" fmla="*/ 49918 h 456743"/>
              <a:gd name="connsiteX3" fmla="*/ 139304 w 290111"/>
              <a:gd name="connsiteY3" fmla="*/ 456743 h 456743"/>
              <a:gd name="connsiteX4" fmla="*/ 0 w 290111"/>
              <a:gd name="connsiteY4" fmla="*/ 456743 h 456743"/>
              <a:gd name="connsiteX0" fmla="*/ 0 w 290111"/>
              <a:gd name="connsiteY0" fmla="*/ 406825 h 406825"/>
              <a:gd name="connsiteX1" fmla="*/ 144001 w 290111"/>
              <a:gd name="connsiteY1" fmla="*/ 6806 h 406825"/>
              <a:gd name="connsiteX2" fmla="*/ 290111 w 290111"/>
              <a:gd name="connsiteY2" fmla="*/ 0 h 406825"/>
              <a:gd name="connsiteX3" fmla="*/ 139304 w 290111"/>
              <a:gd name="connsiteY3" fmla="*/ 406825 h 406825"/>
              <a:gd name="connsiteX4" fmla="*/ 0 w 290111"/>
              <a:gd name="connsiteY4" fmla="*/ 406825 h 406825"/>
              <a:gd name="connsiteX0" fmla="*/ 0 w 288667"/>
              <a:gd name="connsiteY0" fmla="*/ 401047 h 401047"/>
              <a:gd name="connsiteX1" fmla="*/ 144001 w 288667"/>
              <a:gd name="connsiteY1" fmla="*/ 1028 h 401047"/>
              <a:gd name="connsiteX2" fmla="*/ 288667 w 288667"/>
              <a:gd name="connsiteY2" fmla="*/ 0 h 401047"/>
              <a:gd name="connsiteX3" fmla="*/ 139304 w 288667"/>
              <a:gd name="connsiteY3" fmla="*/ 401047 h 401047"/>
              <a:gd name="connsiteX4" fmla="*/ 0 w 288667"/>
              <a:gd name="connsiteY4" fmla="*/ 401047 h 4010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88667" h="401047">
                <a:moveTo>
                  <a:pt x="0" y="401047"/>
                </a:moveTo>
                <a:lnTo>
                  <a:pt x="144001" y="1028"/>
                </a:lnTo>
                <a:lnTo>
                  <a:pt x="288667" y="0"/>
                </a:lnTo>
                <a:lnTo>
                  <a:pt x="139304" y="401047"/>
                </a:lnTo>
                <a:lnTo>
                  <a:pt x="0" y="401047"/>
                </a:lnTo>
                <a:close/>
              </a:path>
            </a:pathLst>
          </a:custGeom>
          <a:solidFill>
            <a:srgbClr val="0199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zh-TW" altLang="en-US" dirty="0"/>
          </a:p>
        </p:txBody>
      </p:sp>
      <p:sp>
        <p:nvSpPr>
          <p:cNvPr id="6" name="文字方塊 1"/>
          <p:cNvSpPr txBox="1"/>
          <p:nvPr userDrawn="1"/>
        </p:nvSpPr>
        <p:spPr>
          <a:xfrm>
            <a:off x="746583" y="1677075"/>
            <a:ext cx="1595309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/>
            <a:r>
              <a:rPr lang="en-US" altLang="zh-TW" sz="3000" b="1" dirty="0">
                <a:latin typeface="Arial" panose="020B0604020202020204" pitchFamily="34" charset="0"/>
                <a:cs typeface="Arial" panose="020B0604020202020204" pitchFamily="34" charset="0"/>
              </a:rPr>
              <a:t>Agenda</a:t>
            </a:r>
            <a:endParaRPr lang="zh-TW" altLang="en-US" sz="3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" name="圖片 38">
            <a:extLst>
              <a:ext uri="{FF2B5EF4-FFF2-40B4-BE49-F238E27FC236}">
                <a16:creationId xmlns:a16="http://schemas.microsoft.com/office/drawing/2014/main" id="{BF348A09-877B-4D9A-AAA4-9AADE3EE67FB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285967" y="169217"/>
            <a:ext cx="684715" cy="638348"/>
          </a:xfrm>
          <a:prstGeom prst="rect">
            <a:avLst/>
          </a:prstGeom>
        </p:spPr>
      </p:pic>
      <p:sp>
        <p:nvSpPr>
          <p:cNvPr id="8" name="文字版面配置區 43">
            <a:extLst>
              <a:ext uri="{FF2B5EF4-FFF2-40B4-BE49-F238E27FC236}">
                <a16:creationId xmlns:a16="http://schemas.microsoft.com/office/drawing/2014/main" id="{35377249-3534-425A-8C2F-FED8D19D4854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616325" y="711200"/>
            <a:ext cx="4619625" cy="3930650"/>
          </a:xfrm>
          <a:prstGeom prst="rect">
            <a:avLst/>
          </a:prstGeom>
        </p:spPr>
        <p:txBody>
          <a:bodyPr/>
          <a:lstStyle>
            <a:lvl1pPr marL="324000" marR="0" indent="-324000" algn="l" defTabSz="685800" rtl="0" eaLnBrk="1" fontAlgn="auto" latinLnBrk="0" hangingPunct="1">
              <a:lnSpc>
                <a:spcPct val="90000"/>
              </a:lnSpc>
              <a:spcBef>
                <a:spcPts val="200"/>
              </a:spcBef>
              <a:spcAft>
                <a:spcPts val="200"/>
              </a:spcAft>
              <a:buClrTx/>
              <a:buSzPct val="80000"/>
              <a:buFont typeface="Wingdings" panose="05000000000000000000" pitchFamily="2" charset="2"/>
              <a:buChar char="u"/>
              <a:tabLst/>
              <a:defRPr sz="2400"/>
            </a:lvl1pPr>
            <a:lvl2pPr marL="576000" indent="-324000">
              <a:spcBef>
                <a:spcPts val="200"/>
              </a:spcBef>
              <a:spcAft>
                <a:spcPts val="200"/>
              </a:spcAft>
              <a:buFont typeface="Wingdings" panose="05000000000000000000" pitchFamily="2" charset="2"/>
              <a:buChar char="n"/>
              <a:defRPr sz="2200"/>
            </a:lvl2pPr>
            <a:lvl3pPr marL="857250" indent="-324000">
              <a:spcBef>
                <a:spcPts val="200"/>
              </a:spcBef>
              <a:spcAft>
                <a:spcPts val="200"/>
              </a:spcAft>
              <a:buFont typeface="Arial" panose="020B0604020202020204" pitchFamily="34" charset="0"/>
              <a:buChar char="►"/>
              <a:defRPr sz="2000"/>
            </a:lvl3pPr>
          </a:lstStyle>
          <a:p>
            <a:pPr lvl="0"/>
            <a:r>
              <a:rPr lang="en-US" altLang="zh-TW" dirty="0"/>
              <a:t>Master text styles</a:t>
            </a:r>
          </a:p>
          <a:p>
            <a:pPr marL="324000" marR="0" lvl="0" indent="-324000" algn="l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Pct val="80000"/>
              <a:buFont typeface="Wingdings" panose="05000000000000000000" pitchFamily="2" charset="2"/>
              <a:buChar char="u"/>
              <a:tabLst/>
              <a:defRPr/>
            </a:pPr>
            <a:r>
              <a:rPr lang="en-US" altLang="zh-TW" dirty="0"/>
              <a:t>Master text styles</a:t>
            </a:r>
          </a:p>
          <a:p>
            <a:pPr lvl="1"/>
            <a:r>
              <a:rPr lang="en-US" altLang="zh-TW" dirty="0"/>
              <a:t>Second Level Information</a:t>
            </a:r>
          </a:p>
          <a:p>
            <a:pPr lvl="2"/>
            <a:r>
              <a:rPr lang="en-US" altLang="zh-TW" dirty="0"/>
              <a:t>Third Level Information</a:t>
            </a:r>
          </a:p>
          <a:p>
            <a:pPr lvl="0"/>
            <a:endParaRPr lang="en-US" altLang="zh-TW" dirty="0"/>
          </a:p>
        </p:txBody>
      </p:sp>
      <p:sp>
        <p:nvSpPr>
          <p:cNvPr id="9" name="投影片編號版面配置區 12">
            <a:extLst>
              <a:ext uri="{FF2B5EF4-FFF2-40B4-BE49-F238E27FC236}">
                <a16:creationId xmlns:a16="http://schemas.microsoft.com/office/drawing/2014/main" id="{F52A40FC-56AC-43DB-89C6-9DBBBA0C6356}"/>
              </a:ext>
            </a:extLst>
          </p:cNvPr>
          <p:cNvSpPr txBox="1">
            <a:spLocks/>
          </p:cNvSpPr>
          <p:nvPr userDrawn="1"/>
        </p:nvSpPr>
        <p:spPr>
          <a:xfrm>
            <a:off x="4326442" y="4890479"/>
            <a:ext cx="634178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zh-TW"/>
            </a:defPPr>
            <a:lvl1pPr marL="0" algn="r" defTabSz="685800" rtl="0" eaLnBrk="1" latinLnBrk="0" hangingPunct="1">
              <a:defRPr sz="9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342900" algn="l" defTabSz="685800" rtl="0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algn="l" defTabSz="685800" rtl="0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algn="l" defTabSz="685800" rtl="0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algn="l" defTabSz="685800" rtl="0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algn="l" defTabSz="685800" rtl="0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algn="l" defTabSz="685800" rtl="0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algn="l" defTabSz="685800" rtl="0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algn="l" defTabSz="685800" rtl="0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853645A6-CE2C-4A34-87BE-B1AD7B4A5350}" type="slidenum">
              <a:rPr lang="zh-TW" altLang="en-US" smtClean="0"/>
              <a:pPr algn="ctr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78884441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平行四邊形 15">
            <a:extLst>
              <a:ext uri="{FF2B5EF4-FFF2-40B4-BE49-F238E27FC236}">
                <a16:creationId xmlns:a16="http://schemas.microsoft.com/office/drawing/2014/main" id="{3C0E3ACE-0431-4BDA-8AA8-24C0ABB366D4}"/>
              </a:ext>
            </a:extLst>
          </p:cNvPr>
          <p:cNvSpPr/>
          <p:nvPr userDrawn="1"/>
        </p:nvSpPr>
        <p:spPr>
          <a:xfrm>
            <a:off x="428559" y="437380"/>
            <a:ext cx="216500" cy="300785"/>
          </a:xfrm>
          <a:custGeom>
            <a:avLst/>
            <a:gdLst>
              <a:gd name="connsiteX0" fmla="*/ 0 w 185738"/>
              <a:gd name="connsiteY0" fmla="*/ 463550 h 463550"/>
              <a:gd name="connsiteX1" fmla="*/ 46435 w 185738"/>
              <a:gd name="connsiteY1" fmla="*/ 0 h 463550"/>
              <a:gd name="connsiteX2" fmla="*/ 185738 w 185738"/>
              <a:gd name="connsiteY2" fmla="*/ 0 h 463550"/>
              <a:gd name="connsiteX3" fmla="*/ 139304 w 185738"/>
              <a:gd name="connsiteY3" fmla="*/ 463550 h 463550"/>
              <a:gd name="connsiteX4" fmla="*/ 0 w 185738"/>
              <a:gd name="connsiteY4" fmla="*/ 463550 h 463550"/>
              <a:gd name="connsiteX0" fmla="*/ 0 w 185738"/>
              <a:gd name="connsiteY0" fmla="*/ 463550 h 463550"/>
              <a:gd name="connsiteX1" fmla="*/ 134925 w 185738"/>
              <a:gd name="connsiteY1" fmla="*/ 6807 h 463550"/>
              <a:gd name="connsiteX2" fmla="*/ 185738 w 185738"/>
              <a:gd name="connsiteY2" fmla="*/ 0 h 463550"/>
              <a:gd name="connsiteX3" fmla="*/ 139304 w 185738"/>
              <a:gd name="connsiteY3" fmla="*/ 463550 h 463550"/>
              <a:gd name="connsiteX4" fmla="*/ 0 w 185738"/>
              <a:gd name="connsiteY4" fmla="*/ 463550 h 463550"/>
              <a:gd name="connsiteX0" fmla="*/ 0 w 287842"/>
              <a:gd name="connsiteY0" fmla="*/ 456743 h 456743"/>
              <a:gd name="connsiteX1" fmla="*/ 134925 w 287842"/>
              <a:gd name="connsiteY1" fmla="*/ 0 h 456743"/>
              <a:gd name="connsiteX2" fmla="*/ 287842 w 287842"/>
              <a:gd name="connsiteY2" fmla="*/ 2269 h 456743"/>
              <a:gd name="connsiteX3" fmla="*/ 139304 w 287842"/>
              <a:gd name="connsiteY3" fmla="*/ 456743 h 456743"/>
              <a:gd name="connsiteX4" fmla="*/ 0 w 287842"/>
              <a:gd name="connsiteY4" fmla="*/ 456743 h 456743"/>
              <a:gd name="connsiteX0" fmla="*/ 0 w 290111"/>
              <a:gd name="connsiteY0" fmla="*/ 456743 h 456743"/>
              <a:gd name="connsiteX1" fmla="*/ 134925 w 290111"/>
              <a:gd name="connsiteY1" fmla="*/ 0 h 456743"/>
              <a:gd name="connsiteX2" fmla="*/ 290111 w 290111"/>
              <a:gd name="connsiteY2" fmla="*/ 49918 h 456743"/>
              <a:gd name="connsiteX3" fmla="*/ 139304 w 290111"/>
              <a:gd name="connsiteY3" fmla="*/ 456743 h 456743"/>
              <a:gd name="connsiteX4" fmla="*/ 0 w 290111"/>
              <a:gd name="connsiteY4" fmla="*/ 456743 h 456743"/>
              <a:gd name="connsiteX0" fmla="*/ 0 w 290111"/>
              <a:gd name="connsiteY0" fmla="*/ 406825 h 406825"/>
              <a:gd name="connsiteX1" fmla="*/ 144001 w 290111"/>
              <a:gd name="connsiteY1" fmla="*/ 6806 h 406825"/>
              <a:gd name="connsiteX2" fmla="*/ 290111 w 290111"/>
              <a:gd name="connsiteY2" fmla="*/ 0 h 406825"/>
              <a:gd name="connsiteX3" fmla="*/ 139304 w 290111"/>
              <a:gd name="connsiteY3" fmla="*/ 406825 h 406825"/>
              <a:gd name="connsiteX4" fmla="*/ 0 w 290111"/>
              <a:gd name="connsiteY4" fmla="*/ 406825 h 406825"/>
              <a:gd name="connsiteX0" fmla="*/ 0 w 288667"/>
              <a:gd name="connsiteY0" fmla="*/ 401047 h 401047"/>
              <a:gd name="connsiteX1" fmla="*/ 144001 w 288667"/>
              <a:gd name="connsiteY1" fmla="*/ 1028 h 401047"/>
              <a:gd name="connsiteX2" fmla="*/ 288667 w 288667"/>
              <a:gd name="connsiteY2" fmla="*/ 0 h 401047"/>
              <a:gd name="connsiteX3" fmla="*/ 139304 w 288667"/>
              <a:gd name="connsiteY3" fmla="*/ 401047 h 401047"/>
              <a:gd name="connsiteX4" fmla="*/ 0 w 288667"/>
              <a:gd name="connsiteY4" fmla="*/ 401047 h 4010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88667" h="401047">
                <a:moveTo>
                  <a:pt x="0" y="401047"/>
                </a:moveTo>
                <a:lnTo>
                  <a:pt x="144001" y="1028"/>
                </a:lnTo>
                <a:lnTo>
                  <a:pt x="288667" y="0"/>
                </a:lnTo>
                <a:lnTo>
                  <a:pt x="139304" y="401047"/>
                </a:lnTo>
                <a:lnTo>
                  <a:pt x="0" y="401047"/>
                </a:lnTo>
                <a:close/>
              </a:path>
            </a:pathLst>
          </a:custGeom>
          <a:solidFill>
            <a:srgbClr val="0199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zh-TW" altLang="en-US"/>
          </a:p>
        </p:txBody>
      </p:sp>
      <p:sp>
        <p:nvSpPr>
          <p:cNvPr id="5" name="內容版面配置區 3">
            <a:extLst>
              <a:ext uri="{FF2B5EF4-FFF2-40B4-BE49-F238E27FC236}">
                <a16:creationId xmlns:a16="http://schemas.microsoft.com/office/drawing/2014/main" id="{E8128B61-D6BB-4ACA-A328-78F21A44639D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630308" y="908844"/>
            <a:ext cx="7886700" cy="3726000"/>
          </a:xfrm>
          <a:prstGeom prst="rect">
            <a:avLst/>
          </a:prstGeom>
        </p:spPr>
        <p:txBody>
          <a:bodyPr/>
          <a:lstStyle>
            <a:lvl1pPr marL="216000" indent="-216000">
              <a:lnSpc>
                <a:spcPct val="100000"/>
              </a:lnSpc>
              <a:spcBef>
                <a:spcPts val="100"/>
              </a:spcBef>
              <a:spcAft>
                <a:spcPts val="100"/>
              </a:spcAft>
              <a:buSzPct val="80000"/>
              <a:buFont typeface="Wingdings" panose="05000000000000000000" pitchFamily="2" charset="2"/>
              <a:buChar char="u"/>
              <a:defRPr/>
            </a:lvl1pPr>
            <a:lvl2pPr marL="514350" indent="-171450">
              <a:lnSpc>
                <a:spcPct val="100000"/>
              </a:lnSpc>
              <a:spcBef>
                <a:spcPts val="100"/>
              </a:spcBef>
              <a:spcAft>
                <a:spcPts val="100"/>
              </a:spcAft>
              <a:buSzPct val="80000"/>
              <a:buFont typeface="Wingdings" panose="05000000000000000000" pitchFamily="2" charset="2"/>
              <a:buChar char="n"/>
              <a:defRPr/>
            </a:lvl2pPr>
            <a:lvl3pPr marL="857250" indent="-171450">
              <a:lnSpc>
                <a:spcPct val="100000"/>
              </a:lnSpc>
              <a:spcBef>
                <a:spcPts val="100"/>
              </a:spcBef>
              <a:spcAft>
                <a:spcPts val="100"/>
              </a:spcAft>
              <a:buSzPct val="70000"/>
              <a:buFont typeface="Arial" panose="020B0604020202020204" pitchFamily="34" charset="0"/>
              <a:buChar char="►"/>
              <a:defRPr/>
            </a:lvl3pPr>
            <a:lvl4pPr marL="1200150" indent="-171450">
              <a:lnSpc>
                <a:spcPct val="100000"/>
              </a:lnSpc>
              <a:spcBef>
                <a:spcPts val="100"/>
              </a:spcBef>
              <a:spcAft>
                <a:spcPts val="100"/>
              </a:spcAft>
              <a:buSzPct val="70000"/>
              <a:buFont typeface="Wingdings" panose="05000000000000000000" pitchFamily="2" charset="2"/>
              <a:buChar char="l"/>
              <a:defRPr/>
            </a:lvl4pPr>
            <a:lvl5pPr marL="1585913" indent="-214313">
              <a:spcBef>
                <a:spcPts val="100"/>
              </a:spcBef>
              <a:spcAft>
                <a:spcPts val="100"/>
              </a:spcAft>
              <a:buFont typeface="Arial" panose="020B0604020202020204" pitchFamily="34" charset="0"/>
              <a:buChar char="•"/>
              <a:defRPr/>
            </a:lvl5pPr>
          </a:lstStyle>
          <a:p>
            <a:pPr lvl="0"/>
            <a:r>
              <a:rPr lang="en-US" altLang="zh-TW" dirty="0"/>
              <a:t>Master text styles</a:t>
            </a:r>
          </a:p>
          <a:p>
            <a:pPr lvl="1"/>
            <a:r>
              <a:rPr lang="en-US" altLang="zh-TW" dirty="0"/>
              <a:t>Second Level Information</a:t>
            </a:r>
          </a:p>
          <a:p>
            <a:pPr lvl="2"/>
            <a:r>
              <a:rPr lang="en-US" altLang="zh-TW" dirty="0"/>
              <a:t>Third Level Information</a:t>
            </a:r>
          </a:p>
          <a:p>
            <a:pPr lvl="3"/>
            <a:r>
              <a:rPr lang="en-US" altLang="zh-TW" dirty="0"/>
              <a:t>Fourth Level Information</a:t>
            </a:r>
          </a:p>
          <a:p>
            <a:pPr lvl="4"/>
            <a:r>
              <a:rPr lang="en-US" altLang="zh-TW" dirty="0"/>
              <a:t>Fifth Level Information</a:t>
            </a:r>
          </a:p>
        </p:txBody>
      </p:sp>
      <p:sp>
        <p:nvSpPr>
          <p:cNvPr id="6" name="標題版面配置區 1">
            <a:extLst>
              <a:ext uri="{FF2B5EF4-FFF2-40B4-BE49-F238E27FC236}">
                <a16:creationId xmlns:a16="http://schemas.microsoft.com/office/drawing/2014/main" id="{5C186CD8-FC53-43E9-876C-FE46BE86F59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24279" y="273844"/>
            <a:ext cx="7637072" cy="627857"/>
          </a:xfrm>
          <a:prstGeom prst="rect">
            <a:avLst/>
          </a:prstGeom>
        </p:spPr>
        <p:txBody>
          <a:bodyPr vert="horz" lIns="68580" tIns="34290" rIns="68580" bIns="34290" rtlCol="0" anchor="ctr">
            <a:normAutofit/>
          </a:bodyPr>
          <a:lstStyle>
            <a:lvl1pPr>
              <a:defRPr sz="2400" b="1"/>
            </a:lvl1pPr>
          </a:lstStyle>
          <a:p>
            <a:pPr lvl="0"/>
            <a:r>
              <a:rPr lang="en-US" altLang="zh-TW" dirty="0"/>
              <a:t>Click to Edit Master Title Style</a:t>
            </a:r>
            <a:endParaRPr lang="zh-TW" altLang="en-US" dirty="0"/>
          </a:p>
        </p:txBody>
      </p:sp>
      <p:pic>
        <p:nvPicPr>
          <p:cNvPr id="7" name="圖片 40">
            <a:extLst>
              <a:ext uri="{FF2B5EF4-FFF2-40B4-BE49-F238E27FC236}">
                <a16:creationId xmlns:a16="http://schemas.microsoft.com/office/drawing/2014/main" id="{A012D284-EAF6-497D-83F4-A9FA2A0A2B8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285967" y="169217"/>
            <a:ext cx="684715" cy="638348"/>
          </a:xfrm>
          <a:prstGeom prst="rect">
            <a:avLst/>
          </a:prstGeom>
        </p:spPr>
      </p:pic>
      <p:sp>
        <p:nvSpPr>
          <p:cNvPr id="9" name="投影片編號版面配置區 12">
            <a:extLst>
              <a:ext uri="{FF2B5EF4-FFF2-40B4-BE49-F238E27FC236}">
                <a16:creationId xmlns:a16="http://schemas.microsoft.com/office/drawing/2014/main" id="{F52A40FC-56AC-43DB-89C6-9DBBBA0C6356}"/>
              </a:ext>
            </a:extLst>
          </p:cNvPr>
          <p:cNvSpPr txBox="1">
            <a:spLocks/>
          </p:cNvSpPr>
          <p:nvPr userDrawn="1"/>
        </p:nvSpPr>
        <p:spPr>
          <a:xfrm>
            <a:off x="4326442" y="4890479"/>
            <a:ext cx="634178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zh-TW"/>
            </a:defPPr>
            <a:lvl1pPr marL="0" algn="r" defTabSz="685800" rtl="0" eaLnBrk="1" latinLnBrk="0" hangingPunct="1">
              <a:defRPr sz="9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342900" algn="l" defTabSz="685800" rtl="0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algn="l" defTabSz="685800" rtl="0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algn="l" defTabSz="685800" rtl="0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algn="l" defTabSz="685800" rtl="0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algn="l" defTabSz="685800" rtl="0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algn="l" defTabSz="685800" rtl="0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algn="l" defTabSz="685800" rtl="0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algn="l" defTabSz="685800" rtl="0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853645A6-CE2C-4A34-87BE-B1AD7B4A5350}" type="slidenum">
              <a:rPr lang="zh-TW" altLang="en-US" smtClean="0"/>
              <a:pPr algn="ctr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12359682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平行四邊形 15">
            <a:extLst>
              <a:ext uri="{FF2B5EF4-FFF2-40B4-BE49-F238E27FC236}">
                <a16:creationId xmlns:a16="http://schemas.microsoft.com/office/drawing/2014/main" id="{3C0E3ACE-0431-4BDA-8AA8-24C0ABB366D4}"/>
              </a:ext>
            </a:extLst>
          </p:cNvPr>
          <p:cNvSpPr/>
          <p:nvPr userDrawn="1"/>
        </p:nvSpPr>
        <p:spPr>
          <a:xfrm>
            <a:off x="428559" y="361180"/>
            <a:ext cx="216500" cy="300785"/>
          </a:xfrm>
          <a:custGeom>
            <a:avLst/>
            <a:gdLst>
              <a:gd name="connsiteX0" fmla="*/ 0 w 185738"/>
              <a:gd name="connsiteY0" fmla="*/ 463550 h 463550"/>
              <a:gd name="connsiteX1" fmla="*/ 46435 w 185738"/>
              <a:gd name="connsiteY1" fmla="*/ 0 h 463550"/>
              <a:gd name="connsiteX2" fmla="*/ 185738 w 185738"/>
              <a:gd name="connsiteY2" fmla="*/ 0 h 463550"/>
              <a:gd name="connsiteX3" fmla="*/ 139304 w 185738"/>
              <a:gd name="connsiteY3" fmla="*/ 463550 h 463550"/>
              <a:gd name="connsiteX4" fmla="*/ 0 w 185738"/>
              <a:gd name="connsiteY4" fmla="*/ 463550 h 463550"/>
              <a:gd name="connsiteX0" fmla="*/ 0 w 185738"/>
              <a:gd name="connsiteY0" fmla="*/ 463550 h 463550"/>
              <a:gd name="connsiteX1" fmla="*/ 134925 w 185738"/>
              <a:gd name="connsiteY1" fmla="*/ 6807 h 463550"/>
              <a:gd name="connsiteX2" fmla="*/ 185738 w 185738"/>
              <a:gd name="connsiteY2" fmla="*/ 0 h 463550"/>
              <a:gd name="connsiteX3" fmla="*/ 139304 w 185738"/>
              <a:gd name="connsiteY3" fmla="*/ 463550 h 463550"/>
              <a:gd name="connsiteX4" fmla="*/ 0 w 185738"/>
              <a:gd name="connsiteY4" fmla="*/ 463550 h 463550"/>
              <a:gd name="connsiteX0" fmla="*/ 0 w 287842"/>
              <a:gd name="connsiteY0" fmla="*/ 456743 h 456743"/>
              <a:gd name="connsiteX1" fmla="*/ 134925 w 287842"/>
              <a:gd name="connsiteY1" fmla="*/ 0 h 456743"/>
              <a:gd name="connsiteX2" fmla="*/ 287842 w 287842"/>
              <a:gd name="connsiteY2" fmla="*/ 2269 h 456743"/>
              <a:gd name="connsiteX3" fmla="*/ 139304 w 287842"/>
              <a:gd name="connsiteY3" fmla="*/ 456743 h 456743"/>
              <a:gd name="connsiteX4" fmla="*/ 0 w 287842"/>
              <a:gd name="connsiteY4" fmla="*/ 456743 h 456743"/>
              <a:gd name="connsiteX0" fmla="*/ 0 w 290111"/>
              <a:gd name="connsiteY0" fmla="*/ 456743 h 456743"/>
              <a:gd name="connsiteX1" fmla="*/ 134925 w 290111"/>
              <a:gd name="connsiteY1" fmla="*/ 0 h 456743"/>
              <a:gd name="connsiteX2" fmla="*/ 290111 w 290111"/>
              <a:gd name="connsiteY2" fmla="*/ 49918 h 456743"/>
              <a:gd name="connsiteX3" fmla="*/ 139304 w 290111"/>
              <a:gd name="connsiteY3" fmla="*/ 456743 h 456743"/>
              <a:gd name="connsiteX4" fmla="*/ 0 w 290111"/>
              <a:gd name="connsiteY4" fmla="*/ 456743 h 456743"/>
              <a:gd name="connsiteX0" fmla="*/ 0 w 290111"/>
              <a:gd name="connsiteY0" fmla="*/ 406825 h 406825"/>
              <a:gd name="connsiteX1" fmla="*/ 144001 w 290111"/>
              <a:gd name="connsiteY1" fmla="*/ 6806 h 406825"/>
              <a:gd name="connsiteX2" fmla="*/ 290111 w 290111"/>
              <a:gd name="connsiteY2" fmla="*/ 0 h 406825"/>
              <a:gd name="connsiteX3" fmla="*/ 139304 w 290111"/>
              <a:gd name="connsiteY3" fmla="*/ 406825 h 406825"/>
              <a:gd name="connsiteX4" fmla="*/ 0 w 290111"/>
              <a:gd name="connsiteY4" fmla="*/ 406825 h 406825"/>
              <a:gd name="connsiteX0" fmla="*/ 0 w 288667"/>
              <a:gd name="connsiteY0" fmla="*/ 401047 h 401047"/>
              <a:gd name="connsiteX1" fmla="*/ 144001 w 288667"/>
              <a:gd name="connsiteY1" fmla="*/ 1028 h 401047"/>
              <a:gd name="connsiteX2" fmla="*/ 288667 w 288667"/>
              <a:gd name="connsiteY2" fmla="*/ 0 h 401047"/>
              <a:gd name="connsiteX3" fmla="*/ 139304 w 288667"/>
              <a:gd name="connsiteY3" fmla="*/ 401047 h 401047"/>
              <a:gd name="connsiteX4" fmla="*/ 0 w 288667"/>
              <a:gd name="connsiteY4" fmla="*/ 401047 h 4010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88667" h="401047">
                <a:moveTo>
                  <a:pt x="0" y="401047"/>
                </a:moveTo>
                <a:lnTo>
                  <a:pt x="144001" y="1028"/>
                </a:lnTo>
                <a:lnTo>
                  <a:pt x="288667" y="0"/>
                </a:lnTo>
                <a:lnTo>
                  <a:pt x="139304" y="401047"/>
                </a:lnTo>
                <a:lnTo>
                  <a:pt x="0" y="401047"/>
                </a:lnTo>
                <a:close/>
              </a:path>
            </a:pathLst>
          </a:custGeom>
          <a:solidFill>
            <a:srgbClr val="0199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zh-TW" altLang="en-US"/>
          </a:p>
        </p:txBody>
      </p:sp>
      <p:pic>
        <p:nvPicPr>
          <p:cNvPr id="7" name="圖片 40">
            <a:extLst>
              <a:ext uri="{FF2B5EF4-FFF2-40B4-BE49-F238E27FC236}">
                <a16:creationId xmlns:a16="http://schemas.microsoft.com/office/drawing/2014/main" id="{A012D284-EAF6-497D-83F4-A9FA2A0A2B8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285967" y="169217"/>
            <a:ext cx="684715" cy="638348"/>
          </a:xfrm>
          <a:prstGeom prst="rect">
            <a:avLst/>
          </a:prstGeom>
        </p:spPr>
      </p:pic>
      <p:sp>
        <p:nvSpPr>
          <p:cNvPr id="10" name="內容版面配置區 3">
            <a:extLst>
              <a:ext uri="{FF2B5EF4-FFF2-40B4-BE49-F238E27FC236}">
                <a16:creationId xmlns:a16="http://schemas.microsoft.com/office/drawing/2014/main" id="{E8128B61-D6BB-4ACA-A328-78F21A44639D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630308" y="1110883"/>
            <a:ext cx="7886700" cy="3523960"/>
          </a:xfrm>
          <a:prstGeom prst="rect">
            <a:avLst/>
          </a:prstGeom>
        </p:spPr>
        <p:txBody>
          <a:bodyPr/>
          <a:lstStyle>
            <a:lvl1pPr marL="216000" indent="-216000">
              <a:lnSpc>
                <a:spcPct val="100000"/>
              </a:lnSpc>
              <a:spcBef>
                <a:spcPts val="100"/>
              </a:spcBef>
              <a:spcAft>
                <a:spcPts val="100"/>
              </a:spcAft>
              <a:buSzPct val="80000"/>
              <a:buFont typeface="Wingdings" panose="05000000000000000000" pitchFamily="2" charset="2"/>
              <a:buChar char="u"/>
              <a:defRPr/>
            </a:lvl1pPr>
            <a:lvl2pPr marL="514350" indent="-171450">
              <a:lnSpc>
                <a:spcPct val="100000"/>
              </a:lnSpc>
              <a:spcBef>
                <a:spcPts val="100"/>
              </a:spcBef>
              <a:spcAft>
                <a:spcPts val="100"/>
              </a:spcAft>
              <a:buSzPct val="80000"/>
              <a:buFont typeface="Wingdings" panose="05000000000000000000" pitchFamily="2" charset="2"/>
              <a:buChar char="n"/>
              <a:defRPr/>
            </a:lvl2pPr>
            <a:lvl3pPr marL="857250" indent="-171450">
              <a:lnSpc>
                <a:spcPct val="100000"/>
              </a:lnSpc>
              <a:spcBef>
                <a:spcPts val="100"/>
              </a:spcBef>
              <a:spcAft>
                <a:spcPts val="100"/>
              </a:spcAft>
              <a:buSzPct val="70000"/>
              <a:buFont typeface="Arial" panose="020B0604020202020204" pitchFamily="34" charset="0"/>
              <a:buChar char="►"/>
              <a:defRPr/>
            </a:lvl3pPr>
            <a:lvl4pPr marL="1200150" indent="-171450">
              <a:lnSpc>
                <a:spcPct val="100000"/>
              </a:lnSpc>
              <a:spcBef>
                <a:spcPts val="100"/>
              </a:spcBef>
              <a:spcAft>
                <a:spcPts val="100"/>
              </a:spcAft>
              <a:buSzPct val="70000"/>
              <a:buFont typeface="Wingdings" panose="05000000000000000000" pitchFamily="2" charset="2"/>
              <a:buChar char="l"/>
              <a:defRPr/>
            </a:lvl4pPr>
            <a:lvl5pPr marL="1585913" indent="-214313">
              <a:spcBef>
                <a:spcPts val="100"/>
              </a:spcBef>
              <a:spcAft>
                <a:spcPts val="100"/>
              </a:spcAft>
              <a:buFont typeface="Arial" panose="020B0604020202020204" pitchFamily="34" charset="0"/>
              <a:buChar char="•"/>
              <a:defRPr/>
            </a:lvl5pPr>
          </a:lstStyle>
          <a:p>
            <a:pPr lvl="0"/>
            <a:r>
              <a:rPr lang="en-US" altLang="zh-TW" dirty="0"/>
              <a:t>Master text styles</a:t>
            </a:r>
          </a:p>
          <a:p>
            <a:pPr lvl="1"/>
            <a:r>
              <a:rPr lang="en-US" altLang="zh-TW" dirty="0"/>
              <a:t>Second Level Information</a:t>
            </a:r>
          </a:p>
          <a:p>
            <a:pPr lvl="2"/>
            <a:r>
              <a:rPr lang="en-US" altLang="zh-TW" dirty="0"/>
              <a:t>Third Level Information</a:t>
            </a:r>
          </a:p>
          <a:p>
            <a:pPr lvl="3"/>
            <a:r>
              <a:rPr lang="en-US" altLang="zh-TW" dirty="0"/>
              <a:t>Fourth Level Information</a:t>
            </a:r>
          </a:p>
          <a:p>
            <a:pPr lvl="4"/>
            <a:r>
              <a:rPr lang="en-US" altLang="zh-TW" dirty="0"/>
              <a:t>Fifth Level Information</a:t>
            </a:r>
          </a:p>
        </p:txBody>
      </p:sp>
      <p:sp>
        <p:nvSpPr>
          <p:cNvPr id="11" name="標題版面配置區 1">
            <a:extLst>
              <a:ext uri="{FF2B5EF4-FFF2-40B4-BE49-F238E27FC236}">
                <a16:creationId xmlns:a16="http://schemas.microsoft.com/office/drawing/2014/main" id="{5C186CD8-FC53-43E9-876C-FE46BE86F59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24279" y="273843"/>
            <a:ext cx="7637072" cy="8316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>
              <a:defRPr lang="zh-TW" altLang="en-US" sz="2400" b="1" baseline="0" dirty="0">
                <a:solidFill>
                  <a:schemeClr val="tx1"/>
                </a:solidFill>
                <a:ea typeface="+mn-ea"/>
              </a:defRPr>
            </a:lvl1pPr>
          </a:lstStyle>
          <a:p>
            <a:pPr marL="0" lvl="0" indent="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</a:pPr>
            <a:r>
              <a:rPr lang="en-US" altLang="zh-TW" dirty="0"/>
              <a:t>Click to Edit Master Title Style</a:t>
            </a:r>
            <a:br>
              <a:rPr lang="en-US" altLang="zh-TW" dirty="0"/>
            </a:br>
            <a:r>
              <a:rPr lang="en-US" altLang="zh-TW" dirty="0"/>
              <a:t>For Two Line Header</a:t>
            </a:r>
            <a:endParaRPr lang="zh-TW" altLang="en-US" dirty="0"/>
          </a:p>
        </p:txBody>
      </p:sp>
      <p:sp>
        <p:nvSpPr>
          <p:cNvPr id="13" name="投影片編號版面配置區 12">
            <a:extLst>
              <a:ext uri="{FF2B5EF4-FFF2-40B4-BE49-F238E27FC236}">
                <a16:creationId xmlns:a16="http://schemas.microsoft.com/office/drawing/2014/main" id="{F52A40FC-56AC-43DB-89C6-9DBBBA0C6356}"/>
              </a:ext>
            </a:extLst>
          </p:cNvPr>
          <p:cNvSpPr txBox="1">
            <a:spLocks/>
          </p:cNvSpPr>
          <p:nvPr userDrawn="1"/>
        </p:nvSpPr>
        <p:spPr>
          <a:xfrm>
            <a:off x="4326442" y="4890479"/>
            <a:ext cx="634178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zh-TW"/>
            </a:defPPr>
            <a:lvl1pPr marL="0" algn="r" defTabSz="685800" rtl="0" eaLnBrk="1" latinLnBrk="0" hangingPunct="1">
              <a:defRPr sz="9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342900" algn="l" defTabSz="685800" rtl="0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algn="l" defTabSz="685800" rtl="0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algn="l" defTabSz="685800" rtl="0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algn="l" defTabSz="685800" rtl="0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algn="l" defTabSz="685800" rtl="0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algn="l" defTabSz="685800" rtl="0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algn="l" defTabSz="685800" rtl="0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algn="l" defTabSz="685800" rtl="0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853645A6-CE2C-4A34-87BE-B1AD7B4A5350}" type="slidenum">
              <a:rPr lang="zh-TW" altLang="en-US" smtClean="0"/>
              <a:pPr algn="ctr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28074765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平行四邊形 15">
            <a:extLst>
              <a:ext uri="{FF2B5EF4-FFF2-40B4-BE49-F238E27FC236}">
                <a16:creationId xmlns:a16="http://schemas.microsoft.com/office/drawing/2014/main" id="{3C0E3ACE-0431-4BDA-8AA8-24C0ABB366D4}"/>
              </a:ext>
            </a:extLst>
          </p:cNvPr>
          <p:cNvSpPr/>
          <p:nvPr userDrawn="1"/>
        </p:nvSpPr>
        <p:spPr>
          <a:xfrm>
            <a:off x="428559" y="437380"/>
            <a:ext cx="216500" cy="300785"/>
          </a:xfrm>
          <a:custGeom>
            <a:avLst/>
            <a:gdLst>
              <a:gd name="connsiteX0" fmla="*/ 0 w 185738"/>
              <a:gd name="connsiteY0" fmla="*/ 463550 h 463550"/>
              <a:gd name="connsiteX1" fmla="*/ 46435 w 185738"/>
              <a:gd name="connsiteY1" fmla="*/ 0 h 463550"/>
              <a:gd name="connsiteX2" fmla="*/ 185738 w 185738"/>
              <a:gd name="connsiteY2" fmla="*/ 0 h 463550"/>
              <a:gd name="connsiteX3" fmla="*/ 139304 w 185738"/>
              <a:gd name="connsiteY3" fmla="*/ 463550 h 463550"/>
              <a:gd name="connsiteX4" fmla="*/ 0 w 185738"/>
              <a:gd name="connsiteY4" fmla="*/ 463550 h 463550"/>
              <a:gd name="connsiteX0" fmla="*/ 0 w 185738"/>
              <a:gd name="connsiteY0" fmla="*/ 463550 h 463550"/>
              <a:gd name="connsiteX1" fmla="*/ 134925 w 185738"/>
              <a:gd name="connsiteY1" fmla="*/ 6807 h 463550"/>
              <a:gd name="connsiteX2" fmla="*/ 185738 w 185738"/>
              <a:gd name="connsiteY2" fmla="*/ 0 h 463550"/>
              <a:gd name="connsiteX3" fmla="*/ 139304 w 185738"/>
              <a:gd name="connsiteY3" fmla="*/ 463550 h 463550"/>
              <a:gd name="connsiteX4" fmla="*/ 0 w 185738"/>
              <a:gd name="connsiteY4" fmla="*/ 463550 h 463550"/>
              <a:gd name="connsiteX0" fmla="*/ 0 w 287842"/>
              <a:gd name="connsiteY0" fmla="*/ 456743 h 456743"/>
              <a:gd name="connsiteX1" fmla="*/ 134925 w 287842"/>
              <a:gd name="connsiteY1" fmla="*/ 0 h 456743"/>
              <a:gd name="connsiteX2" fmla="*/ 287842 w 287842"/>
              <a:gd name="connsiteY2" fmla="*/ 2269 h 456743"/>
              <a:gd name="connsiteX3" fmla="*/ 139304 w 287842"/>
              <a:gd name="connsiteY3" fmla="*/ 456743 h 456743"/>
              <a:gd name="connsiteX4" fmla="*/ 0 w 287842"/>
              <a:gd name="connsiteY4" fmla="*/ 456743 h 456743"/>
              <a:gd name="connsiteX0" fmla="*/ 0 w 290111"/>
              <a:gd name="connsiteY0" fmla="*/ 456743 h 456743"/>
              <a:gd name="connsiteX1" fmla="*/ 134925 w 290111"/>
              <a:gd name="connsiteY1" fmla="*/ 0 h 456743"/>
              <a:gd name="connsiteX2" fmla="*/ 290111 w 290111"/>
              <a:gd name="connsiteY2" fmla="*/ 49918 h 456743"/>
              <a:gd name="connsiteX3" fmla="*/ 139304 w 290111"/>
              <a:gd name="connsiteY3" fmla="*/ 456743 h 456743"/>
              <a:gd name="connsiteX4" fmla="*/ 0 w 290111"/>
              <a:gd name="connsiteY4" fmla="*/ 456743 h 456743"/>
              <a:gd name="connsiteX0" fmla="*/ 0 w 290111"/>
              <a:gd name="connsiteY0" fmla="*/ 406825 h 406825"/>
              <a:gd name="connsiteX1" fmla="*/ 144001 w 290111"/>
              <a:gd name="connsiteY1" fmla="*/ 6806 h 406825"/>
              <a:gd name="connsiteX2" fmla="*/ 290111 w 290111"/>
              <a:gd name="connsiteY2" fmla="*/ 0 h 406825"/>
              <a:gd name="connsiteX3" fmla="*/ 139304 w 290111"/>
              <a:gd name="connsiteY3" fmla="*/ 406825 h 406825"/>
              <a:gd name="connsiteX4" fmla="*/ 0 w 290111"/>
              <a:gd name="connsiteY4" fmla="*/ 406825 h 406825"/>
              <a:gd name="connsiteX0" fmla="*/ 0 w 288667"/>
              <a:gd name="connsiteY0" fmla="*/ 401047 h 401047"/>
              <a:gd name="connsiteX1" fmla="*/ 144001 w 288667"/>
              <a:gd name="connsiteY1" fmla="*/ 1028 h 401047"/>
              <a:gd name="connsiteX2" fmla="*/ 288667 w 288667"/>
              <a:gd name="connsiteY2" fmla="*/ 0 h 401047"/>
              <a:gd name="connsiteX3" fmla="*/ 139304 w 288667"/>
              <a:gd name="connsiteY3" fmla="*/ 401047 h 401047"/>
              <a:gd name="connsiteX4" fmla="*/ 0 w 288667"/>
              <a:gd name="connsiteY4" fmla="*/ 401047 h 4010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88667" h="401047">
                <a:moveTo>
                  <a:pt x="0" y="401047"/>
                </a:moveTo>
                <a:lnTo>
                  <a:pt x="144001" y="1028"/>
                </a:lnTo>
                <a:lnTo>
                  <a:pt x="288667" y="0"/>
                </a:lnTo>
                <a:lnTo>
                  <a:pt x="139304" y="401047"/>
                </a:lnTo>
                <a:lnTo>
                  <a:pt x="0" y="401047"/>
                </a:lnTo>
                <a:close/>
              </a:path>
            </a:pathLst>
          </a:custGeom>
          <a:solidFill>
            <a:srgbClr val="0199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zh-TW" altLang="en-US"/>
          </a:p>
        </p:txBody>
      </p:sp>
      <p:pic>
        <p:nvPicPr>
          <p:cNvPr id="7" name="圖片 40">
            <a:extLst>
              <a:ext uri="{FF2B5EF4-FFF2-40B4-BE49-F238E27FC236}">
                <a16:creationId xmlns:a16="http://schemas.microsoft.com/office/drawing/2014/main" id="{A012D284-EAF6-497D-83F4-A9FA2A0A2B8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285967" y="169217"/>
            <a:ext cx="684715" cy="638348"/>
          </a:xfrm>
          <a:prstGeom prst="rect">
            <a:avLst/>
          </a:prstGeom>
        </p:spPr>
      </p:pic>
      <p:sp>
        <p:nvSpPr>
          <p:cNvPr id="8" name="內容版面配置區 3">
            <a:extLst>
              <a:ext uri="{FF2B5EF4-FFF2-40B4-BE49-F238E27FC236}">
                <a16:creationId xmlns:a16="http://schemas.microsoft.com/office/drawing/2014/main" id="{E8128B61-D6BB-4ACA-A328-78F21A44639D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630308" y="1224238"/>
            <a:ext cx="7886700" cy="3410605"/>
          </a:xfrm>
          <a:prstGeom prst="rect">
            <a:avLst/>
          </a:prstGeom>
        </p:spPr>
        <p:txBody>
          <a:bodyPr/>
          <a:lstStyle>
            <a:lvl1pPr marL="216000" indent="-216000">
              <a:lnSpc>
                <a:spcPct val="100000"/>
              </a:lnSpc>
              <a:spcBef>
                <a:spcPts val="100"/>
              </a:spcBef>
              <a:spcAft>
                <a:spcPts val="100"/>
              </a:spcAft>
              <a:buSzPct val="80000"/>
              <a:buFont typeface="Wingdings" panose="05000000000000000000" pitchFamily="2" charset="2"/>
              <a:buChar char="u"/>
              <a:defRPr/>
            </a:lvl1pPr>
            <a:lvl2pPr marL="514350" indent="-171450">
              <a:lnSpc>
                <a:spcPct val="100000"/>
              </a:lnSpc>
              <a:spcBef>
                <a:spcPts val="100"/>
              </a:spcBef>
              <a:spcAft>
                <a:spcPts val="100"/>
              </a:spcAft>
              <a:buSzPct val="80000"/>
              <a:buFont typeface="Wingdings" panose="05000000000000000000" pitchFamily="2" charset="2"/>
              <a:buChar char="n"/>
              <a:defRPr/>
            </a:lvl2pPr>
            <a:lvl3pPr marL="857250" indent="-171450">
              <a:lnSpc>
                <a:spcPct val="100000"/>
              </a:lnSpc>
              <a:spcBef>
                <a:spcPts val="100"/>
              </a:spcBef>
              <a:spcAft>
                <a:spcPts val="100"/>
              </a:spcAft>
              <a:buSzPct val="70000"/>
              <a:buFont typeface="Arial" panose="020B0604020202020204" pitchFamily="34" charset="0"/>
              <a:buChar char="►"/>
              <a:defRPr/>
            </a:lvl3pPr>
            <a:lvl4pPr marL="1200150" indent="-171450">
              <a:lnSpc>
                <a:spcPct val="100000"/>
              </a:lnSpc>
              <a:spcBef>
                <a:spcPts val="100"/>
              </a:spcBef>
              <a:spcAft>
                <a:spcPts val="100"/>
              </a:spcAft>
              <a:buSzPct val="70000"/>
              <a:buFont typeface="Wingdings" panose="05000000000000000000" pitchFamily="2" charset="2"/>
              <a:buChar char="l"/>
              <a:defRPr/>
            </a:lvl4pPr>
            <a:lvl5pPr marL="1585913" indent="-214313">
              <a:spcBef>
                <a:spcPts val="100"/>
              </a:spcBef>
              <a:spcAft>
                <a:spcPts val="100"/>
              </a:spcAft>
              <a:buFont typeface="Arial" panose="020B0604020202020204" pitchFamily="34" charset="0"/>
              <a:buChar char="•"/>
              <a:defRPr/>
            </a:lvl5pPr>
          </a:lstStyle>
          <a:p>
            <a:pPr lvl="0"/>
            <a:r>
              <a:rPr lang="en-US" altLang="zh-TW" dirty="0"/>
              <a:t>Master text styles</a:t>
            </a:r>
          </a:p>
          <a:p>
            <a:pPr lvl="1"/>
            <a:r>
              <a:rPr lang="en-US" altLang="zh-TW" dirty="0"/>
              <a:t>Second Level Information</a:t>
            </a:r>
          </a:p>
          <a:p>
            <a:pPr lvl="2"/>
            <a:r>
              <a:rPr lang="en-US" altLang="zh-TW" dirty="0"/>
              <a:t>Third Level Information</a:t>
            </a:r>
          </a:p>
          <a:p>
            <a:pPr lvl="3"/>
            <a:r>
              <a:rPr lang="en-US" altLang="zh-TW" dirty="0"/>
              <a:t>Fourth Level Information</a:t>
            </a:r>
          </a:p>
          <a:p>
            <a:pPr lvl="4"/>
            <a:r>
              <a:rPr lang="en-US" altLang="zh-TW" dirty="0"/>
              <a:t>Fifth Level Information</a:t>
            </a:r>
          </a:p>
        </p:txBody>
      </p:sp>
      <p:sp>
        <p:nvSpPr>
          <p:cNvPr id="9" name="標題版面配置區 1">
            <a:extLst>
              <a:ext uri="{FF2B5EF4-FFF2-40B4-BE49-F238E27FC236}">
                <a16:creationId xmlns:a16="http://schemas.microsoft.com/office/drawing/2014/main" id="{5C186CD8-FC53-43E9-876C-FE46BE86F59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24279" y="273844"/>
            <a:ext cx="7637072" cy="627857"/>
          </a:xfrm>
          <a:prstGeom prst="rect">
            <a:avLst/>
          </a:prstGeom>
        </p:spPr>
        <p:txBody>
          <a:bodyPr vert="horz" lIns="68580" tIns="34290" rIns="68580" bIns="34290" rtlCol="0" anchor="ctr">
            <a:normAutofit/>
          </a:bodyPr>
          <a:lstStyle>
            <a:lvl1pPr>
              <a:defRPr sz="2400" b="1"/>
            </a:lvl1pPr>
          </a:lstStyle>
          <a:p>
            <a:pPr lvl="0"/>
            <a:r>
              <a:rPr lang="en-US" altLang="zh-TW" dirty="0"/>
              <a:t>Click to Edit Master Title Style</a:t>
            </a:r>
            <a:endParaRPr lang="zh-TW" altLang="en-US" dirty="0"/>
          </a:p>
        </p:txBody>
      </p:sp>
      <p:sp>
        <p:nvSpPr>
          <p:cNvPr id="12" name="文字版面配置區 4"/>
          <p:cNvSpPr>
            <a:spLocks noGrp="1"/>
          </p:cNvSpPr>
          <p:nvPr>
            <p:ph type="body" sz="quarter" idx="16" hasCustomPrompt="1"/>
          </p:nvPr>
        </p:nvSpPr>
        <p:spPr>
          <a:xfrm>
            <a:off x="627734" y="906895"/>
            <a:ext cx="7635600" cy="312305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 lvl="0"/>
            <a:r>
              <a:rPr lang="en-US" altLang="zh-TW" dirty="0"/>
              <a:t>Subhead</a:t>
            </a:r>
            <a:endParaRPr lang="zh-TW" altLang="en-US" dirty="0"/>
          </a:p>
        </p:txBody>
      </p:sp>
      <p:sp>
        <p:nvSpPr>
          <p:cNvPr id="14" name="投影片編號版面配置區 12">
            <a:extLst>
              <a:ext uri="{FF2B5EF4-FFF2-40B4-BE49-F238E27FC236}">
                <a16:creationId xmlns:a16="http://schemas.microsoft.com/office/drawing/2014/main" id="{F52A40FC-56AC-43DB-89C6-9DBBBA0C6356}"/>
              </a:ext>
            </a:extLst>
          </p:cNvPr>
          <p:cNvSpPr txBox="1">
            <a:spLocks/>
          </p:cNvSpPr>
          <p:nvPr userDrawn="1"/>
        </p:nvSpPr>
        <p:spPr>
          <a:xfrm>
            <a:off x="4326442" y="4890479"/>
            <a:ext cx="634178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zh-TW"/>
            </a:defPPr>
            <a:lvl1pPr marL="0" algn="r" defTabSz="685800" rtl="0" eaLnBrk="1" latinLnBrk="0" hangingPunct="1">
              <a:defRPr sz="9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342900" algn="l" defTabSz="685800" rtl="0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algn="l" defTabSz="685800" rtl="0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algn="l" defTabSz="685800" rtl="0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algn="l" defTabSz="685800" rtl="0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algn="l" defTabSz="685800" rtl="0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algn="l" defTabSz="685800" rtl="0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algn="l" defTabSz="685800" rtl="0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algn="l" defTabSz="685800" rtl="0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853645A6-CE2C-4A34-87BE-B1AD7B4A5350}" type="slidenum">
              <a:rPr lang="zh-TW" altLang="en-US" smtClean="0"/>
              <a:pPr algn="ctr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59801409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平行四邊形 15">
            <a:extLst>
              <a:ext uri="{FF2B5EF4-FFF2-40B4-BE49-F238E27FC236}">
                <a16:creationId xmlns:a16="http://schemas.microsoft.com/office/drawing/2014/main" id="{3C0E3ACE-0431-4BDA-8AA8-24C0ABB366D4}"/>
              </a:ext>
            </a:extLst>
          </p:cNvPr>
          <p:cNvSpPr/>
          <p:nvPr userDrawn="1"/>
        </p:nvSpPr>
        <p:spPr>
          <a:xfrm>
            <a:off x="428559" y="361180"/>
            <a:ext cx="216500" cy="300785"/>
          </a:xfrm>
          <a:custGeom>
            <a:avLst/>
            <a:gdLst>
              <a:gd name="connsiteX0" fmla="*/ 0 w 185738"/>
              <a:gd name="connsiteY0" fmla="*/ 463550 h 463550"/>
              <a:gd name="connsiteX1" fmla="*/ 46435 w 185738"/>
              <a:gd name="connsiteY1" fmla="*/ 0 h 463550"/>
              <a:gd name="connsiteX2" fmla="*/ 185738 w 185738"/>
              <a:gd name="connsiteY2" fmla="*/ 0 h 463550"/>
              <a:gd name="connsiteX3" fmla="*/ 139304 w 185738"/>
              <a:gd name="connsiteY3" fmla="*/ 463550 h 463550"/>
              <a:gd name="connsiteX4" fmla="*/ 0 w 185738"/>
              <a:gd name="connsiteY4" fmla="*/ 463550 h 463550"/>
              <a:gd name="connsiteX0" fmla="*/ 0 w 185738"/>
              <a:gd name="connsiteY0" fmla="*/ 463550 h 463550"/>
              <a:gd name="connsiteX1" fmla="*/ 134925 w 185738"/>
              <a:gd name="connsiteY1" fmla="*/ 6807 h 463550"/>
              <a:gd name="connsiteX2" fmla="*/ 185738 w 185738"/>
              <a:gd name="connsiteY2" fmla="*/ 0 h 463550"/>
              <a:gd name="connsiteX3" fmla="*/ 139304 w 185738"/>
              <a:gd name="connsiteY3" fmla="*/ 463550 h 463550"/>
              <a:gd name="connsiteX4" fmla="*/ 0 w 185738"/>
              <a:gd name="connsiteY4" fmla="*/ 463550 h 463550"/>
              <a:gd name="connsiteX0" fmla="*/ 0 w 287842"/>
              <a:gd name="connsiteY0" fmla="*/ 456743 h 456743"/>
              <a:gd name="connsiteX1" fmla="*/ 134925 w 287842"/>
              <a:gd name="connsiteY1" fmla="*/ 0 h 456743"/>
              <a:gd name="connsiteX2" fmla="*/ 287842 w 287842"/>
              <a:gd name="connsiteY2" fmla="*/ 2269 h 456743"/>
              <a:gd name="connsiteX3" fmla="*/ 139304 w 287842"/>
              <a:gd name="connsiteY3" fmla="*/ 456743 h 456743"/>
              <a:gd name="connsiteX4" fmla="*/ 0 w 287842"/>
              <a:gd name="connsiteY4" fmla="*/ 456743 h 456743"/>
              <a:gd name="connsiteX0" fmla="*/ 0 w 290111"/>
              <a:gd name="connsiteY0" fmla="*/ 456743 h 456743"/>
              <a:gd name="connsiteX1" fmla="*/ 134925 w 290111"/>
              <a:gd name="connsiteY1" fmla="*/ 0 h 456743"/>
              <a:gd name="connsiteX2" fmla="*/ 290111 w 290111"/>
              <a:gd name="connsiteY2" fmla="*/ 49918 h 456743"/>
              <a:gd name="connsiteX3" fmla="*/ 139304 w 290111"/>
              <a:gd name="connsiteY3" fmla="*/ 456743 h 456743"/>
              <a:gd name="connsiteX4" fmla="*/ 0 w 290111"/>
              <a:gd name="connsiteY4" fmla="*/ 456743 h 456743"/>
              <a:gd name="connsiteX0" fmla="*/ 0 w 290111"/>
              <a:gd name="connsiteY0" fmla="*/ 406825 h 406825"/>
              <a:gd name="connsiteX1" fmla="*/ 144001 w 290111"/>
              <a:gd name="connsiteY1" fmla="*/ 6806 h 406825"/>
              <a:gd name="connsiteX2" fmla="*/ 290111 w 290111"/>
              <a:gd name="connsiteY2" fmla="*/ 0 h 406825"/>
              <a:gd name="connsiteX3" fmla="*/ 139304 w 290111"/>
              <a:gd name="connsiteY3" fmla="*/ 406825 h 406825"/>
              <a:gd name="connsiteX4" fmla="*/ 0 w 290111"/>
              <a:gd name="connsiteY4" fmla="*/ 406825 h 406825"/>
              <a:gd name="connsiteX0" fmla="*/ 0 w 288667"/>
              <a:gd name="connsiteY0" fmla="*/ 401047 h 401047"/>
              <a:gd name="connsiteX1" fmla="*/ 144001 w 288667"/>
              <a:gd name="connsiteY1" fmla="*/ 1028 h 401047"/>
              <a:gd name="connsiteX2" fmla="*/ 288667 w 288667"/>
              <a:gd name="connsiteY2" fmla="*/ 0 h 401047"/>
              <a:gd name="connsiteX3" fmla="*/ 139304 w 288667"/>
              <a:gd name="connsiteY3" fmla="*/ 401047 h 401047"/>
              <a:gd name="connsiteX4" fmla="*/ 0 w 288667"/>
              <a:gd name="connsiteY4" fmla="*/ 401047 h 4010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88667" h="401047">
                <a:moveTo>
                  <a:pt x="0" y="401047"/>
                </a:moveTo>
                <a:lnTo>
                  <a:pt x="144001" y="1028"/>
                </a:lnTo>
                <a:lnTo>
                  <a:pt x="288667" y="0"/>
                </a:lnTo>
                <a:lnTo>
                  <a:pt x="139304" y="401047"/>
                </a:lnTo>
                <a:lnTo>
                  <a:pt x="0" y="401047"/>
                </a:lnTo>
                <a:close/>
              </a:path>
            </a:pathLst>
          </a:custGeom>
          <a:solidFill>
            <a:srgbClr val="0199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zh-TW" altLang="en-US"/>
          </a:p>
        </p:txBody>
      </p:sp>
      <p:pic>
        <p:nvPicPr>
          <p:cNvPr id="7" name="圖片 40">
            <a:extLst>
              <a:ext uri="{FF2B5EF4-FFF2-40B4-BE49-F238E27FC236}">
                <a16:creationId xmlns:a16="http://schemas.microsoft.com/office/drawing/2014/main" id="{A012D284-EAF6-497D-83F4-A9FA2A0A2B8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285967" y="169217"/>
            <a:ext cx="684715" cy="638348"/>
          </a:xfrm>
          <a:prstGeom prst="rect">
            <a:avLst/>
          </a:prstGeom>
        </p:spPr>
      </p:pic>
      <p:sp>
        <p:nvSpPr>
          <p:cNvPr id="10" name="內容版面配置區 3">
            <a:extLst>
              <a:ext uri="{FF2B5EF4-FFF2-40B4-BE49-F238E27FC236}">
                <a16:creationId xmlns:a16="http://schemas.microsoft.com/office/drawing/2014/main" id="{E8128B61-D6BB-4ACA-A328-78F21A44639D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630308" y="1420721"/>
            <a:ext cx="7886700" cy="3214122"/>
          </a:xfrm>
          <a:prstGeom prst="rect">
            <a:avLst/>
          </a:prstGeom>
        </p:spPr>
        <p:txBody>
          <a:bodyPr/>
          <a:lstStyle>
            <a:lvl1pPr marL="216000" indent="-216000">
              <a:lnSpc>
                <a:spcPct val="100000"/>
              </a:lnSpc>
              <a:spcBef>
                <a:spcPts val="100"/>
              </a:spcBef>
              <a:spcAft>
                <a:spcPts val="100"/>
              </a:spcAft>
              <a:buSzPct val="80000"/>
              <a:buFont typeface="Wingdings" panose="05000000000000000000" pitchFamily="2" charset="2"/>
              <a:buChar char="u"/>
              <a:defRPr/>
            </a:lvl1pPr>
            <a:lvl2pPr marL="514350" indent="-171450">
              <a:lnSpc>
                <a:spcPct val="100000"/>
              </a:lnSpc>
              <a:spcBef>
                <a:spcPts val="100"/>
              </a:spcBef>
              <a:spcAft>
                <a:spcPts val="100"/>
              </a:spcAft>
              <a:buSzPct val="80000"/>
              <a:buFont typeface="Wingdings" panose="05000000000000000000" pitchFamily="2" charset="2"/>
              <a:buChar char="n"/>
              <a:defRPr/>
            </a:lvl2pPr>
            <a:lvl3pPr marL="857250" indent="-171450">
              <a:lnSpc>
                <a:spcPct val="100000"/>
              </a:lnSpc>
              <a:spcBef>
                <a:spcPts val="100"/>
              </a:spcBef>
              <a:spcAft>
                <a:spcPts val="100"/>
              </a:spcAft>
              <a:buSzPct val="70000"/>
              <a:buFont typeface="Arial" panose="020B0604020202020204" pitchFamily="34" charset="0"/>
              <a:buChar char="►"/>
              <a:defRPr/>
            </a:lvl3pPr>
            <a:lvl4pPr marL="1200150" indent="-171450">
              <a:lnSpc>
                <a:spcPct val="100000"/>
              </a:lnSpc>
              <a:spcBef>
                <a:spcPts val="100"/>
              </a:spcBef>
              <a:spcAft>
                <a:spcPts val="100"/>
              </a:spcAft>
              <a:buSzPct val="70000"/>
              <a:buFont typeface="Wingdings" panose="05000000000000000000" pitchFamily="2" charset="2"/>
              <a:buChar char="l"/>
              <a:defRPr/>
            </a:lvl4pPr>
            <a:lvl5pPr marL="1585913" indent="-214313">
              <a:spcBef>
                <a:spcPts val="100"/>
              </a:spcBef>
              <a:spcAft>
                <a:spcPts val="100"/>
              </a:spcAft>
              <a:buFont typeface="Arial" panose="020B0604020202020204" pitchFamily="34" charset="0"/>
              <a:buChar char="•"/>
              <a:defRPr/>
            </a:lvl5pPr>
          </a:lstStyle>
          <a:p>
            <a:pPr lvl="0"/>
            <a:r>
              <a:rPr lang="en-US" altLang="zh-TW" dirty="0"/>
              <a:t>Master text styles</a:t>
            </a:r>
          </a:p>
          <a:p>
            <a:pPr lvl="1"/>
            <a:r>
              <a:rPr lang="en-US" altLang="zh-TW" dirty="0"/>
              <a:t>Second Level Information</a:t>
            </a:r>
          </a:p>
          <a:p>
            <a:pPr lvl="2"/>
            <a:r>
              <a:rPr lang="en-US" altLang="zh-TW" dirty="0"/>
              <a:t>Third Level Information</a:t>
            </a:r>
          </a:p>
          <a:p>
            <a:pPr lvl="3"/>
            <a:r>
              <a:rPr lang="en-US" altLang="zh-TW" dirty="0"/>
              <a:t>Fourth Level Information</a:t>
            </a:r>
          </a:p>
          <a:p>
            <a:pPr lvl="4"/>
            <a:r>
              <a:rPr lang="en-US" altLang="zh-TW" dirty="0"/>
              <a:t>Fifth Level Information</a:t>
            </a:r>
          </a:p>
        </p:txBody>
      </p:sp>
      <p:sp>
        <p:nvSpPr>
          <p:cNvPr id="11" name="標題版面配置區 1">
            <a:extLst>
              <a:ext uri="{FF2B5EF4-FFF2-40B4-BE49-F238E27FC236}">
                <a16:creationId xmlns:a16="http://schemas.microsoft.com/office/drawing/2014/main" id="{5C186CD8-FC53-43E9-876C-FE46BE86F59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24279" y="273844"/>
            <a:ext cx="7637072" cy="8316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>
              <a:defRPr lang="zh-TW" altLang="en-US" sz="2400" b="1" baseline="0" dirty="0">
                <a:ea typeface="+mn-ea"/>
              </a:defRPr>
            </a:lvl1pPr>
          </a:lstStyle>
          <a:p>
            <a:pPr marL="0" lvl="0" indent="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</a:pPr>
            <a:r>
              <a:rPr lang="en-US" altLang="zh-TW" dirty="0"/>
              <a:t>Click to Edit Master Title Style</a:t>
            </a:r>
            <a:br>
              <a:rPr lang="en-US" altLang="zh-TW" dirty="0"/>
            </a:br>
            <a:r>
              <a:rPr lang="en-US" altLang="zh-TW" dirty="0"/>
              <a:t>For Two Line Header</a:t>
            </a:r>
            <a:endParaRPr lang="zh-TW" altLang="en-US" dirty="0"/>
          </a:p>
        </p:txBody>
      </p:sp>
      <p:sp>
        <p:nvSpPr>
          <p:cNvPr id="13" name="文字版面配置區 4"/>
          <p:cNvSpPr>
            <a:spLocks noGrp="1"/>
          </p:cNvSpPr>
          <p:nvPr>
            <p:ph type="body" sz="quarter" idx="16" hasCustomPrompt="1"/>
          </p:nvPr>
        </p:nvSpPr>
        <p:spPr>
          <a:xfrm>
            <a:off x="627734" y="1110934"/>
            <a:ext cx="7635600" cy="312305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 lvl="0"/>
            <a:r>
              <a:rPr lang="en-US" altLang="zh-TW" dirty="0"/>
              <a:t>Subhead</a:t>
            </a:r>
            <a:endParaRPr lang="zh-TW" altLang="en-US" dirty="0"/>
          </a:p>
        </p:txBody>
      </p:sp>
      <p:sp>
        <p:nvSpPr>
          <p:cNvPr id="15" name="投影片編號版面配置區 12">
            <a:extLst>
              <a:ext uri="{FF2B5EF4-FFF2-40B4-BE49-F238E27FC236}">
                <a16:creationId xmlns:a16="http://schemas.microsoft.com/office/drawing/2014/main" id="{F52A40FC-56AC-43DB-89C6-9DBBBA0C6356}"/>
              </a:ext>
            </a:extLst>
          </p:cNvPr>
          <p:cNvSpPr txBox="1">
            <a:spLocks/>
          </p:cNvSpPr>
          <p:nvPr userDrawn="1"/>
        </p:nvSpPr>
        <p:spPr>
          <a:xfrm>
            <a:off x="4326442" y="4890479"/>
            <a:ext cx="634178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zh-TW"/>
            </a:defPPr>
            <a:lvl1pPr marL="0" algn="r" defTabSz="685800" rtl="0" eaLnBrk="1" latinLnBrk="0" hangingPunct="1">
              <a:defRPr sz="9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342900" algn="l" defTabSz="685800" rtl="0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algn="l" defTabSz="685800" rtl="0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algn="l" defTabSz="685800" rtl="0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algn="l" defTabSz="685800" rtl="0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algn="l" defTabSz="685800" rtl="0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algn="l" defTabSz="685800" rtl="0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algn="l" defTabSz="685800" rtl="0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algn="l" defTabSz="685800" rtl="0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853645A6-CE2C-4A34-87BE-B1AD7B4A5350}" type="slidenum">
              <a:rPr lang="zh-TW" altLang="en-US" smtClean="0"/>
              <a:pPr algn="ctr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750711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平行四邊形 15">
            <a:extLst>
              <a:ext uri="{FF2B5EF4-FFF2-40B4-BE49-F238E27FC236}">
                <a16:creationId xmlns:a16="http://schemas.microsoft.com/office/drawing/2014/main" id="{3C0E3ACE-0431-4BDA-8AA8-24C0ABB366D4}"/>
              </a:ext>
            </a:extLst>
          </p:cNvPr>
          <p:cNvSpPr/>
          <p:nvPr userDrawn="1"/>
        </p:nvSpPr>
        <p:spPr>
          <a:xfrm>
            <a:off x="428559" y="361180"/>
            <a:ext cx="216500" cy="300785"/>
          </a:xfrm>
          <a:custGeom>
            <a:avLst/>
            <a:gdLst>
              <a:gd name="connsiteX0" fmla="*/ 0 w 185738"/>
              <a:gd name="connsiteY0" fmla="*/ 463550 h 463550"/>
              <a:gd name="connsiteX1" fmla="*/ 46435 w 185738"/>
              <a:gd name="connsiteY1" fmla="*/ 0 h 463550"/>
              <a:gd name="connsiteX2" fmla="*/ 185738 w 185738"/>
              <a:gd name="connsiteY2" fmla="*/ 0 h 463550"/>
              <a:gd name="connsiteX3" fmla="*/ 139304 w 185738"/>
              <a:gd name="connsiteY3" fmla="*/ 463550 h 463550"/>
              <a:gd name="connsiteX4" fmla="*/ 0 w 185738"/>
              <a:gd name="connsiteY4" fmla="*/ 463550 h 463550"/>
              <a:gd name="connsiteX0" fmla="*/ 0 w 185738"/>
              <a:gd name="connsiteY0" fmla="*/ 463550 h 463550"/>
              <a:gd name="connsiteX1" fmla="*/ 134925 w 185738"/>
              <a:gd name="connsiteY1" fmla="*/ 6807 h 463550"/>
              <a:gd name="connsiteX2" fmla="*/ 185738 w 185738"/>
              <a:gd name="connsiteY2" fmla="*/ 0 h 463550"/>
              <a:gd name="connsiteX3" fmla="*/ 139304 w 185738"/>
              <a:gd name="connsiteY3" fmla="*/ 463550 h 463550"/>
              <a:gd name="connsiteX4" fmla="*/ 0 w 185738"/>
              <a:gd name="connsiteY4" fmla="*/ 463550 h 463550"/>
              <a:gd name="connsiteX0" fmla="*/ 0 w 287842"/>
              <a:gd name="connsiteY0" fmla="*/ 456743 h 456743"/>
              <a:gd name="connsiteX1" fmla="*/ 134925 w 287842"/>
              <a:gd name="connsiteY1" fmla="*/ 0 h 456743"/>
              <a:gd name="connsiteX2" fmla="*/ 287842 w 287842"/>
              <a:gd name="connsiteY2" fmla="*/ 2269 h 456743"/>
              <a:gd name="connsiteX3" fmla="*/ 139304 w 287842"/>
              <a:gd name="connsiteY3" fmla="*/ 456743 h 456743"/>
              <a:gd name="connsiteX4" fmla="*/ 0 w 287842"/>
              <a:gd name="connsiteY4" fmla="*/ 456743 h 456743"/>
              <a:gd name="connsiteX0" fmla="*/ 0 w 290111"/>
              <a:gd name="connsiteY0" fmla="*/ 456743 h 456743"/>
              <a:gd name="connsiteX1" fmla="*/ 134925 w 290111"/>
              <a:gd name="connsiteY1" fmla="*/ 0 h 456743"/>
              <a:gd name="connsiteX2" fmla="*/ 290111 w 290111"/>
              <a:gd name="connsiteY2" fmla="*/ 49918 h 456743"/>
              <a:gd name="connsiteX3" fmla="*/ 139304 w 290111"/>
              <a:gd name="connsiteY3" fmla="*/ 456743 h 456743"/>
              <a:gd name="connsiteX4" fmla="*/ 0 w 290111"/>
              <a:gd name="connsiteY4" fmla="*/ 456743 h 456743"/>
              <a:gd name="connsiteX0" fmla="*/ 0 w 290111"/>
              <a:gd name="connsiteY0" fmla="*/ 406825 h 406825"/>
              <a:gd name="connsiteX1" fmla="*/ 144001 w 290111"/>
              <a:gd name="connsiteY1" fmla="*/ 6806 h 406825"/>
              <a:gd name="connsiteX2" fmla="*/ 290111 w 290111"/>
              <a:gd name="connsiteY2" fmla="*/ 0 h 406825"/>
              <a:gd name="connsiteX3" fmla="*/ 139304 w 290111"/>
              <a:gd name="connsiteY3" fmla="*/ 406825 h 406825"/>
              <a:gd name="connsiteX4" fmla="*/ 0 w 290111"/>
              <a:gd name="connsiteY4" fmla="*/ 406825 h 406825"/>
              <a:gd name="connsiteX0" fmla="*/ 0 w 288667"/>
              <a:gd name="connsiteY0" fmla="*/ 401047 h 401047"/>
              <a:gd name="connsiteX1" fmla="*/ 144001 w 288667"/>
              <a:gd name="connsiteY1" fmla="*/ 1028 h 401047"/>
              <a:gd name="connsiteX2" fmla="*/ 288667 w 288667"/>
              <a:gd name="connsiteY2" fmla="*/ 0 h 401047"/>
              <a:gd name="connsiteX3" fmla="*/ 139304 w 288667"/>
              <a:gd name="connsiteY3" fmla="*/ 401047 h 401047"/>
              <a:gd name="connsiteX4" fmla="*/ 0 w 288667"/>
              <a:gd name="connsiteY4" fmla="*/ 401047 h 4010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88667" h="401047">
                <a:moveTo>
                  <a:pt x="0" y="401047"/>
                </a:moveTo>
                <a:lnTo>
                  <a:pt x="144001" y="1028"/>
                </a:lnTo>
                <a:lnTo>
                  <a:pt x="288667" y="0"/>
                </a:lnTo>
                <a:lnTo>
                  <a:pt x="139304" y="401047"/>
                </a:lnTo>
                <a:lnTo>
                  <a:pt x="0" y="401047"/>
                </a:lnTo>
                <a:close/>
              </a:path>
            </a:pathLst>
          </a:custGeom>
          <a:solidFill>
            <a:srgbClr val="0199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zh-TW" altLang="en-US"/>
          </a:p>
        </p:txBody>
      </p:sp>
      <p:pic>
        <p:nvPicPr>
          <p:cNvPr id="7" name="圖片 40">
            <a:extLst>
              <a:ext uri="{FF2B5EF4-FFF2-40B4-BE49-F238E27FC236}">
                <a16:creationId xmlns:a16="http://schemas.microsoft.com/office/drawing/2014/main" id="{A012D284-EAF6-497D-83F4-A9FA2A0A2B8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285967" y="169217"/>
            <a:ext cx="684715" cy="638348"/>
          </a:xfrm>
          <a:prstGeom prst="rect">
            <a:avLst/>
          </a:prstGeom>
        </p:spPr>
      </p:pic>
      <p:sp>
        <p:nvSpPr>
          <p:cNvPr id="8" name="內容版面配置區 3">
            <a:extLst>
              <a:ext uri="{FF2B5EF4-FFF2-40B4-BE49-F238E27FC236}">
                <a16:creationId xmlns:a16="http://schemas.microsoft.com/office/drawing/2014/main" id="{E8128B61-D6BB-4ACA-A328-78F21A44639D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630308" y="908844"/>
            <a:ext cx="3996000" cy="3726000"/>
          </a:xfrm>
          <a:prstGeom prst="rect">
            <a:avLst/>
          </a:prstGeom>
        </p:spPr>
        <p:txBody>
          <a:bodyPr/>
          <a:lstStyle>
            <a:lvl1pPr marL="216000" indent="-216000">
              <a:lnSpc>
                <a:spcPct val="100000"/>
              </a:lnSpc>
              <a:spcBef>
                <a:spcPts val="100"/>
              </a:spcBef>
              <a:spcAft>
                <a:spcPts val="100"/>
              </a:spcAft>
              <a:buSzPct val="80000"/>
              <a:buFont typeface="Wingdings" panose="05000000000000000000" pitchFamily="2" charset="2"/>
              <a:buChar char="u"/>
              <a:defRPr/>
            </a:lvl1pPr>
            <a:lvl2pPr marL="514350" indent="-171450">
              <a:lnSpc>
                <a:spcPct val="100000"/>
              </a:lnSpc>
              <a:spcBef>
                <a:spcPts val="100"/>
              </a:spcBef>
              <a:spcAft>
                <a:spcPts val="100"/>
              </a:spcAft>
              <a:buSzPct val="80000"/>
              <a:buFont typeface="Wingdings" panose="05000000000000000000" pitchFamily="2" charset="2"/>
              <a:buChar char="n"/>
              <a:defRPr/>
            </a:lvl2pPr>
            <a:lvl3pPr marL="857250" indent="-171450">
              <a:lnSpc>
                <a:spcPct val="100000"/>
              </a:lnSpc>
              <a:spcBef>
                <a:spcPts val="100"/>
              </a:spcBef>
              <a:spcAft>
                <a:spcPts val="100"/>
              </a:spcAft>
              <a:buSzPct val="70000"/>
              <a:buFont typeface="Arial" panose="020B0604020202020204" pitchFamily="34" charset="0"/>
              <a:buChar char="►"/>
              <a:defRPr/>
            </a:lvl3pPr>
            <a:lvl4pPr marL="1200150" indent="-171450">
              <a:lnSpc>
                <a:spcPct val="100000"/>
              </a:lnSpc>
              <a:spcBef>
                <a:spcPts val="100"/>
              </a:spcBef>
              <a:spcAft>
                <a:spcPts val="100"/>
              </a:spcAft>
              <a:buSzPct val="70000"/>
              <a:buFont typeface="Wingdings" panose="05000000000000000000" pitchFamily="2" charset="2"/>
              <a:buChar char="l"/>
              <a:defRPr/>
            </a:lvl4pPr>
            <a:lvl5pPr marL="1585913" indent="-214313">
              <a:spcBef>
                <a:spcPts val="100"/>
              </a:spcBef>
              <a:spcAft>
                <a:spcPts val="100"/>
              </a:spcAft>
              <a:buFont typeface="Arial" panose="020B0604020202020204" pitchFamily="34" charset="0"/>
              <a:buChar char="•"/>
              <a:defRPr/>
            </a:lvl5pPr>
          </a:lstStyle>
          <a:p>
            <a:pPr lvl="0"/>
            <a:r>
              <a:rPr lang="en-US" altLang="zh-TW" dirty="0"/>
              <a:t>Master text styles</a:t>
            </a:r>
          </a:p>
          <a:p>
            <a:pPr lvl="1"/>
            <a:r>
              <a:rPr lang="en-US" altLang="zh-TW" dirty="0"/>
              <a:t>Second Level Information</a:t>
            </a:r>
          </a:p>
          <a:p>
            <a:pPr lvl="2"/>
            <a:r>
              <a:rPr lang="en-US" altLang="zh-TW" dirty="0"/>
              <a:t>Third Level Information</a:t>
            </a:r>
          </a:p>
          <a:p>
            <a:pPr lvl="3"/>
            <a:r>
              <a:rPr lang="en-US" altLang="zh-TW" dirty="0"/>
              <a:t>Fourth Level Information</a:t>
            </a:r>
          </a:p>
          <a:p>
            <a:pPr lvl="4"/>
            <a:r>
              <a:rPr lang="en-US" altLang="zh-TW" dirty="0"/>
              <a:t>Fifth Level Information</a:t>
            </a:r>
          </a:p>
        </p:txBody>
      </p:sp>
      <p:sp>
        <p:nvSpPr>
          <p:cNvPr id="9" name="標題版面配置區 1">
            <a:extLst>
              <a:ext uri="{FF2B5EF4-FFF2-40B4-BE49-F238E27FC236}">
                <a16:creationId xmlns:a16="http://schemas.microsoft.com/office/drawing/2014/main" id="{5C186CD8-FC53-43E9-876C-FE46BE86F59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24279" y="273844"/>
            <a:ext cx="7637072" cy="627857"/>
          </a:xfrm>
          <a:prstGeom prst="rect">
            <a:avLst/>
          </a:prstGeom>
        </p:spPr>
        <p:txBody>
          <a:bodyPr vert="horz" lIns="68580" tIns="34290" rIns="68580" bIns="34290" rtlCol="0" anchor="ctr">
            <a:normAutofit/>
          </a:bodyPr>
          <a:lstStyle>
            <a:lvl1pPr>
              <a:defRPr sz="2400" b="1"/>
            </a:lvl1pPr>
          </a:lstStyle>
          <a:p>
            <a:pPr lvl="0"/>
            <a:r>
              <a:rPr lang="en-US" altLang="zh-TW" dirty="0"/>
              <a:t>Click to Edit Master Title Style</a:t>
            </a:r>
            <a:endParaRPr lang="zh-TW" altLang="en-US" dirty="0"/>
          </a:p>
        </p:txBody>
      </p:sp>
      <p:sp>
        <p:nvSpPr>
          <p:cNvPr id="12" name="內容版面配置區 3">
            <a:extLst>
              <a:ext uri="{FF2B5EF4-FFF2-40B4-BE49-F238E27FC236}">
                <a16:creationId xmlns:a16="http://schemas.microsoft.com/office/drawing/2014/main" id="{E8128B61-D6BB-4ACA-A328-78F21A44639D}"/>
              </a:ext>
            </a:extLst>
          </p:cNvPr>
          <p:cNvSpPr>
            <a:spLocks noGrp="1"/>
          </p:cNvSpPr>
          <p:nvPr>
            <p:ph sz="half" idx="11" hasCustomPrompt="1"/>
          </p:nvPr>
        </p:nvSpPr>
        <p:spPr>
          <a:xfrm>
            <a:off x="4704804" y="910104"/>
            <a:ext cx="3996000" cy="3726000"/>
          </a:xfrm>
          <a:prstGeom prst="rect">
            <a:avLst/>
          </a:prstGeom>
        </p:spPr>
        <p:txBody>
          <a:bodyPr/>
          <a:lstStyle>
            <a:lvl1pPr marL="216000" indent="-216000">
              <a:lnSpc>
                <a:spcPct val="100000"/>
              </a:lnSpc>
              <a:spcBef>
                <a:spcPts val="100"/>
              </a:spcBef>
              <a:spcAft>
                <a:spcPts val="100"/>
              </a:spcAft>
              <a:buSzPct val="80000"/>
              <a:buFont typeface="Wingdings" panose="05000000000000000000" pitchFamily="2" charset="2"/>
              <a:buChar char="u"/>
              <a:defRPr/>
            </a:lvl1pPr>
            <a:lvl2pPr marL="514350" indent="-171450">
              <a:lnSpc>
                <a:spcPct val="100000"/>
              </a:lnSpc>
              <a:spcBef>
                <a:spcPts val="100"/>
              </a:spcBef>
              <a:spcAft>
                <a:spcPts val="100"/>
              </a:spcAft>
              <a:buSzPct val="80000"/>
              <a:buFont typeface="Wingdings" panose="05000000000000000000" pitchFamily="2" charset="2"/>
              <a:buChar char="n"/>
              <a:defRPr/>
            </a:lvl2pPr>
            <a:lvl3pPr marL="857250" indent="-171450">
              <a:lnSpc>
                <a:spcPct val="100000"/>
              </a:lnSpc>
              <a:spcBef>
                <a:spcPts val="100"/>
              </a:spcBef>
              <a:spcAft>
                <a:spcPts val="100"/>
              </a:spcAft>
              <a:buSzPct val="70000"/>
              <a:buFont typeface="Arial" panose="020B0604020202020204" pitchFamily="34" charset="0"/>
              <a:buChar char="►"/>
              <a:defRPr/>
            </a:lvl3pPr>
            <a:lvl4pPr marL="1200150" indent="-171450">
              <a:lnSpc>
                <a:spcPct val="100000"/>
              </a:lnSpc>
              <a:spcBef>
                <a:spcPts val="100"/>
              </a:spcBef>
              <a:spcAft>
                <a:spcPts val="100"/>
              </a:spcAft>
              <a:buSzPct val="70000"/>
              <a:buFont typeface="Wingdings" panose="05000000000000000000" pitchFamily="2" charset="2"/>
              <a:buChar char="l"/>
              <a:defRPr/>
            </a:lvl4pPr>
            <a:lvl5pPr marL="1585913" indent="-214313">
              <a:spcBef>
                <a:spcPts val="100"/>
              </a:spcBef>
              <a:spcAft>
                <a:spcPts val="100"/>
              </a:spcAft>
              <a:buFont typeface="Arial" panose="020B0604020202020204" pitchFamily="34" charset="0"/>
              <a:buChar char="•"/>
              <a:defRPr/>
            </a:lvl5pPr>
          </a:lstStyle>
          <a:p>
            <a:pPr lvl="0"/>
            <a:r>
              <a:rPr lang="en-US" altLang="zh-TW" dirty="0"/>
              <a:t>Master text styles</a:t>
            </a:r>
          </a:p>
          <a:p>
            <a:pPr lvl="1"/>
            <a:r>
              <a:rPr lang="en-US" altLang="zh-TW" dirty="0"/>
              <a:t>Second Level Information</a:t>
            </a:r>
          </a:p>
          <a:p>
            <a:pPr lvl="2"/>
            <a:r>
              <a:rPr lang="en-US" altLang="zh-TW" dirty="0"/>
              <a:t>Third Level Information</a:t>
            </a:r>
          </a:p>
          <a:p>
            <a:pPr lvl="3"/>
            <a:r>
              <a:rPr lang="en-US" altLang="zh-TW" dirty="0"/>
              <a:t>Fourth Level Information</a:t>
            </a:r>
          </a:p>
          <a:p>
            <a:pPr lvl="4"/>
            <a:r>
              <a:rPr lang="en-US" altLang="zh-TW" dirty="0"/>
              <a:t>Fifth Level Information</a:t>
            </a:r>
          </a:p>
        </p:txBody>
      </p:sp>
      <p:sp>
        <p:nvSpPr>
          <p:cNvPr id="15" name="投影片編號版面配置區 12">
            <a:extLst>
              <a:ext uri="{FF2B5EF4-FFF2-40B4-BE49-F238E27FC236}">
                <a16:creationId xmlns:a16="http://schemas.microsoft.com/office/drawing/2014/main" id="{F52A40FC-56AC-43DB-89C6-9DBBBA0C6356}"/>
              </a:ext>
            </a:extLst>
          </p:cNvPr>
          <p:cNvSpPr txBox="1">
            <a:spLocks/>
          </p:cNvSpPr>
          <p:nvPr userDrawn="1"/>
        </p:nvSpPr>
        <p:spPr>
          <a:xfrm>
            <a:off x="4326442" y="4890479"/>
            <a:ext cx="634178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zh-TW"/>
            </a:defPPr>
            <a:lvl1pPr marL="0" algn="r" defTabSz="685800" rtl="0" eaLnBrk="1" latinLnBrk="0" hangingPunct="1">
              <a:defRPr sz="9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342900" algn="l" defTabSz="685800" rtl="0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algn="l" defTabSz="685800" rtl="0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algn="l" defTabSz="685800" rtl="0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algn="l" defTabSz="685800" rtl="0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algn="l" defTabSz="685800" rtl="0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algn="l" defTabSz="685800" rtl="0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algn="l" defTabSz="685800" rtl="0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algn="l" defTabSz="685800" rtl="0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853645A6-CE2C-4A34-87BE-B1AD7B4A5350}" type="slidenum">
              <a:rPr lang="zh-TW" altLang="en-US" smtClean="0"/>
              <a:pPr algn="ctr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81461376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 Slide"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投影片編號版面配置區 12">
            <a:extLst>
              <a:ext uri="{FF2B5EF4-FFF2-40B4-BE49-F238E27FC236}">
                <a16:creationId xmlns:a16="http://schemas.microsoft.com/office/drawing/2014/main" id="{445671EA-285E-4DEC-8D7A-603E17B1E15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810562" y="4868863"/>
            <a:ext cx="20574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rgbClr val="009966"/>
                </a:solidFill>
                <a:latin typeface="+mn-lt"/>
              </a:defRPr>
            </a:lvl1pPr>
          </a:lstStyle>
          <a:p>
            <a:fld id="{853645A6-CE2C-4A34-87BE-B1AD7B4A5350}" type="slidenum">
              <a:rPr lang="zh-TW" altLang="en-US" smtClean="0"/>
              <a:pPr/>
              <a:t>‹#›</a:t>
            </a:fld>
            <a:endParaRPr lang="zh-TW" altLang="en-US"/>
          </a:p>
        </p:txBody>
      </p:sp>
      <p:pic>
        <p:nvPicPr>
          <p:cNvPr id="2" name="圖片 1"/>
          <p:cNvPicPr>
            <a:picLocks noChangeAspect="1"/>
          </p:cNvPicPr>
          <p:nvPr userDrawn="1"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標題 1">
            <a:extLst>
              <a:ext uri="{FF2B5EF4-FFF2-40B4-BE49-F238E27FC236}">
                <a16:creationId xmlns:a16="http://schemas.microsoft.com/office/drawing/2014/main" id="{01D109EF-8559-4E3B-804A-292F546219B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05632" y="1759527"/>
            <a:ext cx="4419599" cy="965783"/>
          </a:xfrm>
          <a:prstGeom prst="rect">
            <a:avLst/>
          </a:prstGeom>
        </p:spPr>
        <p:txBody>
          <a:bodyPr anchor="b">
            <a:noAutofit/>
          </a:bodyPr>
          <a:lstStyle>
            <a:lvl1pPr algn="ctr">
              <a:defRPr sz="30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altLang="zh-TW" dirty="0"/>
              <a:t>Divider</a:t>
            </a:r>
            <a:endParaRPr lang="zh-TW" altLang="en-US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sz="quarter" idx="18" hasCustomPrompt="1"/>
          </p:nvPr>
        </p:nvSpPr>
        <p:spPr>
          <a:xfrm>
            <a:off x="605031" y="2742883"/>
            <a:ext cx="4420800" cy="739457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altLang="zh-TW" dirty="0"/>
              <a:t>Subhead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96424170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6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>
          <a:xfrm>
            <a:off x="457200" y="1200150"/>
            <a:ext cx="8229600" cy="3394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216000" lvl="0" indent="-216000">
              <a:lnSpc>
                <a:spcPct val="100000"/>
              </a:lnSpc>
              <a:spcBef>
                <a:spcPts val="100"/>
              </a:spcBef>
              <a:spcAft>
                <a:spcPts val="100"/>
              </a:spcAft>
              <a:buSzPct val="80000"/>
              <a:buFont typeface="Wingdings" panose="05000000000000000000" pitchFamily="2" charset="2"/>
              <a:buChar char="u"/>
            </a:pPr>
            <a:r>
              <a:rPr lang="en-US" altLang="zh-TW" dirty="0"/>
              <a:t>Click to edit Master text styles</a:t>
            </a:r>
          </a:p>
          <a:p>
            <a:pPr lvl="1">
              <a:lnSpc>
                <a:spcPct val="100000"/>
              </a:lnSpc>
              <a:spcBef>
                <a:spcPts val="100"/>
              </a:spcBef>
              <a:spcAft>
                <a:spcPts val="100"/>
              </a:spcAft>
              <a:buSzPct val="80000"/>
              <a:buFont typeface="Wingdings" panose="05000000000000000000" pitchFamily="2" charset="2"/>
              <a:buChar char="n"/>
            </a:pPr>
            <a:r>
              <a:rPr lang="en-US" altLang="zh-TW" dirty="0"/>
              <a:t>Second level</a:t>
            </a:r>
          </a:p>
          <a:p>
            <a:pPr lvl="2">
              <a:lnSpc>
                <a:spcPct val="100000"/>
              </a:lnSpc>
              <a:spcBef>
                <a:spcPts val="100"/>
              </a:spcBef>
              <a:spcAft>
                <a:spcPts val="100"/>
              </a:spcAft>
              <a:buSzPct val="70000"/>
              <a:buChar char="►"/>
            </a:pPr>
            <a:r>
              <a:rPr lang="en-US" altLang="zh-TW" dirty="0"/>
              <a:t>Third level</a:t>
            </a:r>
          </a:p>
          <a:p>
            <a:pPr lvl="3">
              <a:lnSpc>
                <a:spcPct val="100000"/>
              </a:lnSpc>
              <a:spcBef>
                <a:spcPts val="100"/>
              </a:spcBef>
              <a:spcAft>
                <a:spcPts val="100"/>
              </a:spcAft>
              <a:buSzPct val="70000"/>
              <a:buFont typeface="Wingdings" panose="05000000000000000000" pitchFamily="2" charset="2"/>
              <a:buChar char="l"/>
            </a:pPr>
            <a:r>
              <a:rPr lang="en-US" altLang="zh-TW" dirty="0"/>
              <a:t>Fourth level</a:t>
            </a:r>
          </a:p>
          <a:p>
            <a:pPr marL="1585913" lvl="4" indent="-214313">
              <a:spcBef>
                <a:spcPts val="100"/>
              </a:spcBef>
              <a:spcAft>
                <a:spcPts val="100"/>
              </a:spcAft>
            </a:pPr>
            <a:r>
              <a:rPr lang="en-US" altLang="zh-TW" dirty="0"/>
              <a:t>Fifth level</a:t>
            </a:r>
            <a:endParaRPr lang="zh-TW" altLang="en-US" dirty="0"/>
          </a:p>
        </p:txBody>
      </p:sp>
      <p:sp>
        <p:nvSpPr>
          <p:cNvPr id="5" name="文字方塊 4"/>
          <p:cNvSpPr txBox="1"/>
          <p:nvPr userDrawn="1"/>
        </p:nvSpPr>
        <p:spPr>
          <a:xfrm>
            <a:off x="6817057" y="4912667"/>
            <a:ext cx="2326944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zh-TW" sz="900" dirty="0" smtClean="0">
                <a:solidFill>
                  <a:schemeClr val="bg1"/>
                </a:solidFill>
              </a:rPr>
              <a:t>Name, mm/</a:t>
            </a:r>
            <a:r>
              <a:rPr lang="en-US" altLang="zh-TW" sz="900" dirty="0" err="1" smtClean="0">
                <a:solidFill>
                  <a:schemeClr val="bg1"/>
                </a:solidFill>
              </a:rPr>
              <a:t>dd</a:t>
            </a:r>
            <a:r>
              <a:rPr lang="en-US" altLang="zh-TW" sz="900" dirty="0" smtClean="0">
                <a:solidFill>
                  <a:schemeClr val="bg1"/>
                </a:solidFill>
              </a:rPr>
              <a:t>/2023</a:t>
            </a:r>
            <a:endParaRPr lang="zh-TW" altLang="en-US" sz="900" dirty="0">
              <a:solidFill>
                <a:schemeClr val="bg1"/>
              </a:solidFill>
            </a:endParaRPr>
          </a:p>
        </p:txBody>
      </p:sp>
      <p:sp>
        <p:nvSpPr>
          <p:cNvPr id="4" name="Rectangle 3"/>
          <p:cNvSpPr/>
          <p:nvPr userDrawn="1"/>
        </p:nvSpPr>
        <p:spPr>
          <a:xfrm>
            <a:off x="0" y="4912667"/>
            <a:ext cx="2116285" cy="2308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TW" sz="900" dirty="0" smtClean="0">
                <a:solidFill>
                  <a:schemeClr val="bg1"/>
                </a:solidFill>
              </a:rPr>
              <a:t>© 2023 GUC Proprietary &amp; Security C</a:t>
            </a:r>
          </a:p>
        </p:txBody>
      </p:sp>
    </p:spTree>
    <p:extLst>
      <p:ext uri="{BB962C8B-B14F-4D97-AF65-F5344CB8AC3E}">
        <p14:creationId xmlns:p14="http://schemas.microsoft.com/office/powerpoint/2010/main" val="21395194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73" r:id="rId2"/>
    <p:sldLayoutId id="2147483704" r:id="rId3"/>
    <p:sldLayoutId id="2147483696" r:id="rId4"/>
    <p:sldLayoutId id="2147483697" r:id="rId5"/>
    <p:sldLayoutId id="2147483698" r:id="rId6"/>
    <p:sldLayoutId id="2147483699" r:id="rId7"/>
    <p:sldLayoutId id="2147483700" r:id="rId8"/>
    <p:sldLayoutId id="2147483664" r:id="rId9"/>
    <p:sldLayoutId id="2147483705" r:id="rId10"/>
    <p:sldLayoutId id="2147483706" r:id="rId11"/>
    <p:sldLayoutId id="2147483703" r:id="rId12"/>
    <p:sldLayoutId id="2147483693" r:id="rId13"/>
    <p:sldLayoutId id="2147483692" r:id="rId14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2300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0" indent="0" algn="l" defTabSz="685800" rtl="0" eaLnBrk="1" latinLnBrk="0" hangingPunct="1">
        <a:lnSpc>
          <a:spcPct val="100000"/>
        </a:lnSpc>
        <a:spcBef>
          <a:spcPts val="750"/>
        </a:spcBef>
        <a:buFont typeface="Arial" panose="020B0604020202020204" pitchFamily="34" charset="0"/>
        <a:buNone/>
        <a:defRPr lang="en-US" altLang="zh-TW" sz="1800" b="1" kern="1200" smtClean="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514350" indent="-171450" algn="l" defTabSz="685800" rtl="0" eaLnBrk="1" latinLnBrk="0" hangingPunct="1">
        <a:lnSpc>
          <a:spcPct val="100000"/>
        </a:lnSpc>
        <a:spcBef>
          <a:spcPts val="375"/>
        </a:spcBef>
        <a:buFont typeface="Arial" panose="020B0604020202020204" pitchFamily="34" charset="0"/>
        <a:buChar char="•"/>
        <a:defRPr lang="en-US" altLang="zh-TW" sz="1600" kern="1200" smtClean="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857250" indent="-171450" algn="l" defTabSz="685800" rtl="0" eaLnBrk="1" latinLnBrk="0" hangingPunct="1">
        <a:lnSpc>
          <a:spcPct val="100000"/>
        </a:lnSpc>
        <a:spcBef>
          <a:spcPts val="375"/>
        </a:spcBef>
        <a:buFont typeface="Arial" panose="020B0604020202020204" pitchFamily="34" charset="0"/>
        <a:buChar char="•"/>
        <a:defRPr lang="en-US" altLang="zh-TW" sz="1400" kern="1200" baseline="0" smtClean="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200150" indent="-171450" algn="l" defTabSz="685800" rtl="0" eaLnBrk="1" latinLnBrk="0" hangingPunct="1">
        <a:lnSpc>
          <a:spcPct val="100000"/>
        </a:lnSpc>
        <a:spcBef>
          <a:spcPts val="375"/>
        </a:spcBef>
        <a:buFont typeface="Arial" panose="020B0604020202020204" pitchFamily="34" charset="0"/>
        <a:buChar char="•"/>
        <a:defRPr lang="en-US" altLang="zh-TW" sz="1200" kern="1200" smtClean="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1543050" indent="-171450" algn="l" defTabSz="685800" rtl="0" eaLnBrk="1" latinLnBrk="0" hangingPunct="1">
        <a:lnSpc>
          <a:spcPct val="100000"/>
        </a:lnSpc>
        <a:spcBef>
          <a:spcPts val="375"/>
        </a:spcBef>
        <a:buFont typeface="Arial" panose="020B0604020202020204" pitchFamily="34" charset="0"/>
        <a:buChar char="•"/>
        <a:defRPr lang="zh-TW" altLang="en-US" sz="1100" kern="1200" smtClean="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/>
          <p:cNvSpPr>
            <a:spLocks noGrp="1"/>
          </p:cNvSpPr>
          <p:nvPr>
            <p:ph sz="half" idx="2"/>
          </p:nvPr>
        </p:nvSpPr>
        <p:spPr>
          <a:xfrm>
            <a:off x="699677" y="833170"/>
            <a:ext cx="4547088" cy="38392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zh-TW" altLang="en-US" sz="1400" dirty="0" smtClean="0"/>
              <a:t>分頁</a:t>
            </a:r>
            <a:r>
              <a:rPr lang="en-US" altLang="zh-TW" sz="1400" dirty="0" smtClean="0"/>
              <a:t>:</a:t>
            </a:r>
            <a:r>
              <a:rPr lang="zh-TW" altLang="en-US" sz="1400" dirty="0" smtClean="0"/>
              <a:t> 探索職缺 </a:t>
            </a:r>
            <a:r>
              <a:rPr lang="en-US" altLang="zh-TW" sz="1400" dirty="0"/>
              <a:t>Explore Career</a:t>
            </a:r>
            <a:endParaRPr lang="zh-TW" altLang="en-US" sz="1400" dirty="0"/>
          </a:p>
        </p:txBody>
      </p:sp>
      <p:sp>
        <p:nvSpPr>
          <p:cNvPr id="3" name="標題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 </a:t>
            </a:r>
            <a:r>
              <a:rPr lang="zh-TW" altLang="en-US" dirty="0"/>
              <a:t>人才</a:t>
            </a:r>
            <a:r>
              <a:rPr lang="zh-TW" altLang="en-US" dirty="0" smtClean="0"/>
              <a:t>招募 </a:t>
            </a:r>
            <a:r>
              <a:rPr lang="en-US" altLang="zh-TW" dirty="0" smtClean="0"/>
              <a:t>Careers</a:t>
            </a:r>
            <a:endParaRPr lang="zh-TW" altLang="en-US" dirty="0"/>
          </a:p>
        </p:txBody>
      </p:sp>
      <p:sp>
        <p:nvSpPr>
          <p:cNvPr id="4" name="矩形 3"/>
          <p:cNvSpPr/>
          <p:nvPr/>
        </p:nvSpPr>
        <p:spPr>
          <a:xfrm>
            <a:off x="800888" y="1292772"/>
            <a:ext cx="3815255" cy="2125191"/>
          </a:xfrm>
          <a:prstGeom prst="rect">
            <a:avLst/>
          </a:prstGeom>
          <a:noFill/>
          <a:ln w="6350"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5" name="矩形 4"/>
          <p:cNvSpPr/>
          <p:nvPr/>
        </p:nvSpPr>
        <p:spPr>
          <a:xfrm>
            <a:off x="1478540" y="1850870"/>
            <a:ext cx="1162752" cy="100899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63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9" name="矩形 8"/>
          <p:cNvSpPr/>
          <p:nvPr/>
        </p:nvSpPr>
        <p:spPr>
          <a:xfrm>
            <a:off x="1593191" y="2597150"/>
            <a:ext cx="933450" cy="13335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63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0" name="等腰三角形 9"/>
          <p:cNvSpPr/>
          <p:nvPr/>
        </p:nvSpPr>
        <p:spPr>
          <a:xfrm rot="10800000">
            <a:off x="2420771" y="2632075"/>
            <a:ext cx="73660" cy="63500"/>
          </a:xfrm>
          <a:prstGeom prst="triangl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1" name="文字方塊 10"/>
          <p:cNvSpPr txBox="1"/>
          <p:nvPr/>
        </p:nvSpPr>
        <p:spPr>
          <a:xfrm>
            <a:off x="1497592" y="2344676"/>
            <a:ext cx="849913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1000" dirty="0"/>
              <a:t>By Location</a:t>
            </a:r>
            <a:endParaRPr lang="zh-TW" altLang="en-US" sz="1000" dirty="0"/>
          </a:p>
        </p:txBody>
      </p:sp>
      <p:sp>
        <p:nvSpPr>
          <p:cNvPr id="12" name="矩形 11"/>
          <p:cNvSpPr/>
          <p:nvPr/>
        </p:nvSpPr>
        <p:spPr>
          <a:xfrm>
            <a:off x="2755943" y="1850870"/>
            <a:ext cx="1162752" cy="100899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63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3" name="矩形 12"/>
          <p:cNvSpPr/>
          <p:nvPr/>
        </p:nvSpPr>
        <p:spPr>
          <a:xfrm>
            <a:off x="2870594" y="2597150"/>
            <a:ext cx="933450" cy="13335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63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4" name="等腰三角形 13"/>
          <p:cNvSpPr/>
          <p:nvPr/>
        </p:nvSpPr>
        <p:spPr>
          <a:xfrm rot="10800000">
            <a:off x="3698174" y="2632075"/>
            <a:ext cx="73660" cy="63500"/>
          </a:xfrm>
          <a:prstGeom prst="triangl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5" name="文字方塊 14"/>
          <p:cNvSpPr txBox="1"/>
          <p:nvPr/>
        </p:nvSpPr>
        <p:spPr>
          <a:xfrm>
            <a:off x="2774995" y="2344676"/>
            <a:ext cx="886781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1000" dirty="0"/>
              <a:t>By Category</a:t>
            </a:r>
            <a:endParaRPr lang="zh-TW" altLang="en-US" sz="1000" dirty="0"/>
          </a:p>
        </p:txBody>
      </p:sp>
      <p:sp>
        <p:nvSpPr>
          <p:cNvPr id="6" name="文字方塊 5"/>
          <p:cNvSpPr txBox="1"/>
          <p:nvPr/>
        </p:nvSpPr>
        <p:spPr>
          <a:xfrm>
            <a:off x="5246765" y="1047750"/>
            <a:ext cx="3236784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dirty="0" smtClean="0"/>
              <a:t>依工作地區（可編輯、新增或減少）：</a:t>
            </a:r>
            <a:endParaRPr lang="en-US" altLang="zh-TW" dirty="0" smtClean="0"/>
          </a:p>
          <a:p>
            <a:r>
              <a:rPr lang="en-US" altLang="zh-TW" dirty="0" smtClean="0"/>
              <a:t>Taiwan</a:t>
            </a:r>
            <a:endParaRPr lang="en-US" altLang="zh-TW" dirty="0" smtClean="0"/>
          </a:p>
          <a:p>
            <a:r>
              <a:rPr lang="en-US" altLang="zh-TW" dirty="0" smtClean="0"/>
              <a:t>North America</a:t>
            </a:r>
            <a:endParaRPr lang="en-US" altLang="zh-TW" dirty="0" smtClean="0"/>
          </a:p>
          <a:p>
            <a:r>
              <a:rPr lang="en-US" altLang="zh-TW" dirty="0" smtClean="0"/>
              <a:t>Japan</a:t>
            </a:r>
            <a:endParaRPr lang="en-US" altLang="zh-TW" dirty="0"/>
          </a:p>
          <a:p>
            <a:r>
              <a:rPr lang="en-US" altLang="zh-TW" dirty="0" smtClean="0"/>
              <a:t>Vietnam</a:t>
            </a:r>
            <a:endParaRPr lang="en-US" altLang="zh-TW" dirty="0" smtClean="0"/>
          </a:p>
          <a:p>
            <a:r>
              <a:rPr lang="en-US" altLang="zh-TW" dirty="0" smtClean="0"/>
              <a:t>China</a:t>
            </a:r>
            <a:endParaRPr lang="zh-TW" altLang="en-US" dirty="0"/>
          </a:p>
        </p:txBody>
      </p:sp>
      <p:sp>
        <p:nvSpPr>
          <p:cNvPr id="16" name="文字方塊 15"/>
          <p:cNvSpPr txBox="1"/>
          <p:nvPr/>
        </p:nvSpPr>
        <p:spPr>
          <a:xfrm>
            <a:off x="5246765" y="2590897"/>
            <a:ext cx="3236784" cy="116955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dirty="0" smtClean="0"/>
              <a:t>依職務類別（可</a:t>
            </a:r>
            <a:r>
              <a:rPr lang="zh-TW" altLang="en-US" dirty="0"/>
              <a:t>編輯、</a:t>
            </a:r>
            <a:r>
              <a:rPr lang="zh-TW" altLang="en-US" dirty="0" smtClean="0"/>
              <a:t>新增或減少）：</a:t>
            </a:r>
            <a:endParaRPr lang="en-US" altLang="zh-TW" dirty="0" smtClean="0"/>
          </a:p>
          <a:p>
            <a:r>
              <a:rPr lang="en-US" altLang="zh-TW" dirty="0" smtClean="0"/>
              <a:t>R&amp;D</a:t>
            </a:r>
          </a:p>
          <a:p>
            <a:r>
              <a:rPr lang="en-US" altLang="zh-TW" dirty="0"/>
              <a:t>Operations </a:t>
            </a:r>
            <a:r>
              <a:rPr lang="en-US" altLang="zh-TW" dirty="0" smtClean="0"/>
              <a:t>Engineering</a:t>
            </a:r>
          </a:p>
          <a:p>
            <a:r>
              <a:rPr lang="en-US" altLang="zh-TW" dirty="0"/>
              <a:t>Sales &amp; </a:t>
            </a:r>
            <a:r>
              <a:rPr lang="en-US" altLang="zh-TW" dirty="0" smtClean="0"/>
              <a:t>Marketing</a:t>
            </a:r>
          </a:p>
          <a:p>
            <a:r>
              <a:rPr lang="en-US" altLang="zh-TW" dirty="0" smtClean="0"/>
              <a:t>Business </a:t>
            </a:r>
            <a:r>
              <a:rPr lang="en-US" altLang="zh-TW" dirty="0"/>
              <a:t>Support/Administration  </a:t>
            </a:r>
            <a:endParaRPr lang="en-US" altLang="zh-TW" dirty="0" smtClean="0"/>
          </a:p>
        </p:txBody>
      </p:sp>
    </p:spTree>
    <p:extLst>
      <p:ext uri="{BB962C8B-B14F-4D97-AF65-F5344CB8AC3E}">
        <p14:creationId xmlns:p14="http://schemas.microsoft.com/office/powerpoint/2010/main" val="18596610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ecurity C">
  <a:themeElements>
    <a:clrScheme name="GUC design">
      <a:dk1>
        <a:sysClr val="windowText" lastClr="000000"/>
      </a:dk1>
      <a:lt1>
        <a:sysClr val="window" lastClr="FFFFFF"/>
      </a:lt1>
      <a:dk2>
        <a:srgbClr val="595959"/>
      </a:dk2>
      <a:lt2>
        <a:srgbClr val="A5A5A5"/>
      </a:lt2>
      <a:accent1>
        <a:srgbClr val="0F73F9"/>
      </a:accent1>
      <a:accent2>
        <a:srgbClr val="FF5050"/>
      </a:accent2>
      <a:accent3>
        <a:srgbClr val="00CC99"/>
      </a:accent3>
      <a:accent4>
        <a:srgbClr val="009999"/>
      </a:accent4>
      <a:accent5>
        <a:srgbClr val="FF9933"/>
      </a:accent5>
      <a:accent6>
        <a:srgbClr val="FFC000"/>
      </a:accent6>
      <a:hlink>
        <a:srgbClr val="0F73F9"/>
      </a:hlink>
      <a:folHlink>
        <a:srgbClr val="7030A0"/>
      </a:folHlink>
    </a:clrScheme>
    <a:fontScheme name="Office 古典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GUC design">
    <a:dk1>
      <a:sysClr val="windowText" lastClr="000000"/>
    </a:dk1>
    <a:lt1>
      <a:sysClr val="window" lastClr="FFFFFF"/>
    </a:lt1>
    <a:dk2>
      <a:srgbClr val="595959"/>
    </a:dk2>
    <a:lt2>
      <a:srgbClr val="A5A5A5"/>
    </a:lt2>
    <a:accent1>
      <a:srgbClr val="0F73F9"/>
    </a:accent1>
    <a:accent2>
      <a:srgbClr val="FF5050"/>
    </a:accent2>
    <a:accent3>
      <a:srgbClr val="00CC99"/>
    </a:accent3>
    <a:accent4>
      <a:srgbClr val="009999"/>
    </a:accent4>
    <a:accent5>
      <a:srgbClr val="FF9933"/>
    </a:accent5>
    <a:accent6>
      <a:srgbClr val="FFC000"/>
    </a:accent6>
    <a:hlink>
      <a:srgbClr val="0F73F9"/>
    </a:hlink>
    <a:folHlink>
      <a:srgbClr val="7030A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4361</TotalTime>
  <Words>54</Words>
  <Application>Microsoft Office PowerPoint</Application>
  <PresentationFormat>如螢幕大小 (16:9)</PresentationFormat>
  <Paragraphs>15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7" baseType="lpstr">
      <vt:lpstr>微軟正黑體</vt:lpstr>
      <vt:lpstr>新細明體</vt:lpstr>
      <vt:lpstr>Arial</vt:lpstr>
      <vt:lpstr>Calibri</vt:lpstr>
      <vt:lpstr>Wingdings</vt:lpstr>
      <vt:lpstr>Security C</vt:lpstr>
      <vt:lpstr> 人才招募 Careers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Eva Lee</dc:creator>
  <cp:lastModifiedBy>oliver.he@W10V06-014</cp:lastModifiedBy>
  <cp:revision>211</cp:revision>
  <cp:lastPrinted>2024-12-04T07:18:32Z</cp:lastPrinted>
  <dcterms:created xsi:type="dcterms:W3CDTF">2021-09-24T02:48:55Z</dcterms:created>
  <dcterms:modified xsi:type="dcterms:W3CDTF">2025-04-13T11:55:56Z</dcterms:modified>
</cp:coreProperties>
</file>