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9144000" cy="5143500" type="screen16x9"/>
  <p:notesSz cx="6797675" cy="9928225"/>
  <p:defaultTextStyle>
    <a:defPPr>
      <a:defRPr lang="zh-TW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rporate Template - Security C" id="{0CEAC3E9-8CA6-4351-9916-975FA8CA110D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8585"/>
    <a:srgbClr val="009966"/>
    <a:srgbClr val="1CB07B"/>
    <a:srgbClr val="019966"/>
    <a:srgbClr val="90DE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5610" autoAdjust="0"/>
  </p:normalViewPr>
  <p:slideViewPr>
    <p:cSldViewPr snapToGrid="0">
      <p:cViewPr>
        <p:scale>
          <a:sx n="100" d="100"/>
          <a:sy n="100" d="100"/>
        </p:scale>
        <p:origin x="498" y="3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875" y="-7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F5C88B12-AA50-4215-BA48-653B00B1EB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71D2DAA4-D85C-4B02-9102-669F73F2DA6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3C589-A1D5-4887-A8C2-AB526E4B8DD4}" type="datetimeFigureOut">
              <a:rPr lang="zh-TW" altLang="en-US" smtClean="0"/>
              <a:t>2025/1/15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2BDA3F3-B7B2-4591-9BC1-9F2C029DB96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FEAFF8-3193-4ADE-A478-6AD3CB0ACAE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82F13-465F-43CD-8255-04A671ED63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2558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B7D9B8-1A91-4D3E-B6C2-7F42D40CA170}" type="datetimeFigureOut">
              <a:rPr lang="zh-TW" altLang="en-US" smtClean="0"/>
              <a:t>2025/1/15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2AD0FD-32E3-447B-A49E-C616F1CCBA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3169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6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UC 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 descr="一張含有 文字, 電子用品, 夜空 的圖片&#10;&#10;自動產生的描述">
            <a:extLst>
              <a:ext uri="{FF2B5EF4-FFF2-40B4-BE49-F238E27FC236}">
                <a16:creationId xmlns:a16="http://schemas.microsoft.com/office/drawing/2014/main" id="{52902F08-EDD7-4266-9E42-E4E28F7A4A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471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40">
            <a:extLst>
              <a:ext uri="{FF2B5EF4-FFF2-40B4-BE49-F238E27FC236}">
                <a16:creationId xmlns:a16="http://schemas.microsoft.com/office/drawing/2014/main" id="{A012D284-EAF6-497D-83F4-A9FA2A0A2B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5967" y="169217"/>
            <a:ext cx="684715" cy="638348"/>
          </a:xfrm>
          <a:prstGeom prst="rect">
            <a:avLst/>
          </a:prstGeom>
        </p:spPr>
      </p:pic>
      <p:sp>
        <p:nvSpPr>
          <p:cNvPr id="15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  <p:sp>
        <p:nvSpPr>
          <p:cNvPr id="10" name="平行四邊形 15">
            <a:extLst>
              <a:ext uri="{FF2B5EF4-FFF2-40B4-BE49-F238E27FC236}">
                <a16:creationId xmlns:a16="http://schemas.microsoft.com/office/drawing/2014/main" id="{3C0E3ACE-0431-4BDA-8AA8-24C0ABB366D4}"/>
              </a:ext>
            </a:extLst>
          </p:cNvPr>
          <p:cNvSpPr/>
          <p:nvPr userDrawn="1"/>
        </p:nvSpPr>
        <p:spPr>
          <a:xfrm>
            <a:off x="3662955" y="428359"/>
            <a:ext cx="216500" cy="300785"/>
          </a:xfrm>
          <a:custGeom>
            <a:avLst/>
            <a:gdLst>
              <a:gd name="connsiteX0" fmla="*/ 0 w 185738"/>
              <a:gd name="connsiteY0" fmla="*/ 463550 h 463550"/>
              <a:gd name="connsiteX1" fmla="*/ 46435 w 185738"/>
              <a:gd name="connsiteY1" fmla="*/ 0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185738"/>
              <a:gd name="connsiteY0" fmla="*/ 463550 h 463550"/>
              <a:gd name="connsiteX1" fmla="*/ 134925 w 185738"/>
              <a:gd name="connsiteY1" fmla="*/ 6807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287842"/>
              <a:gd name="connsiteY0" fmla="*/ 456743 h 456743"/>
              <a:gd name="connsiteX1" fmla="*/ 134925 w 287842"/>
              <a:gd name="connsiteY1" fmla="*/ 0 h 456743"/>
              <a:gd name="connsiteX2" fmla="*/ 287842 w 287842"/>
              <a:gd name="connsiteY2" fmla="*/ 2269 h 456743"/>
              <a:gd name="connsiteX3" fmla="*/ 139304 w 287842"/>
              <a:gd name="connsiteY3" fmla="*/ 456743 h 456743"/>
              <a:gd name="connsiteX4" fmla="*/ 0 w 287842"/>
              <a:gd name="connsiteY4" fmla="*/ 456743 h 456743"/>
              <a:gd name="connsiteX0" fmla="*/ 0 w 290111"/>
              <a:gd name="connsiteY0" fmla="*/ 456743 h 456743"/>
              <a:gd name="connsiteX1" fmla="*/ 134925 w 290111"/>
              <a:gd name="connsiteY1" fmla="*/ 0 h 456743"/>
              <a:gd name="connsiteX2" fmla="*/ 290111 w 290111"/>
              <a:gd name="connsiteY2" fmla="*/ 49918 h 456743"/>
              <a:gd name="connsiteX3" fmla="*/ 139304 w 290111"/>
              <a:gd name="connsiteY3" fmla="*/ 456743 h 456743"/>
              <a:gd name="connsiteX4" fmla="*/ 0 w 290111"/>
              <a:gd name="connsiteY4" fmla="*/ 456743 h 456743"/>
              <a:gd name="connsiteX0" fmla="*/ 0 w 290111"/>
              <a:gd name="connsiteY0" fmla="*/ 406825 h 406825"/>
              <a:gd name="connsiteX1" fmla="*/ 144001 w 290111"/>
              <a:gd name="connsiteY1" fmla="*/ 6806 h 406825"/>
              <a:gd name="connsiteX2" fmla="*/ 290111 w 290111"/>
              <a:gd name="connsiteY2" fmla="*/ 0 h 406825"/>
              <a:gd name="connsiteX3" fmla="*/ 139304 w 290111"/>
              <a:gd name="connsiteY3" fmla="*/ 406825 h 406825"/>
              <a:gd name="connsiteX4" fmla="*/ 0 w 290111"/>
              <a:gd name="connsiteY4" fmla="*/ 406825 h 406825"/>
              <a:gd name="connsiteX0" fmla="*/ 0 w 288667"/>
              <a:gd name="connsiteY0" fmla="*/ 401047 h 401047"/>
              <a:gd name="connsiteX1" fmla="*/ 144001 w 288667"/>
              <a:gd name="connsiteY1" fmla="*/ 1028 h 401047"/>
              <a:gd name="connsiteX2" fmla="*/ 288667 w 288667"/>
              <a:gd name="connsiteY2" fmla="*/ 0 h 401047"/>
              <a:gd name="connsiteX3" fmla="*/ 139304 w 288667"/>
              <a:gd name="connsiteY3" fmla="*/ 401047 h 401047"/>
              <a:gd name="connsiteX4" fmla="*/ 0 w 288667"/>
              <a:gd name="connsiteY4" fmla="*/ 401047 h 401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667" h="401047">
                <a:moveTo>
                  <a:pt x="0" y="401047"/>
                </a:moveTo>
                <a:lnTo>
                  <a:pt x="144001" y="1028"/>
                </a:lnTo>
                <a:lnTo>
                  <a:pt x="288667" y="0"/>
                </a:lnTo>
                <a:lnTo>
                  <a:pt x="139304" y="401047"/>
                </a:lnTo>
                <a:lnTo>
                  <a:pt x="0" y="401047"/>
                </a:lnTo>
                <a:close/>
              </a:path>
            </a:pathLst>
          </a:custGeom>
          <a:solidFill>
            <a:srgbClr val="01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TW" altLang="en-US"/>
          </a:p>
        </p:txBody>
      </p:sp>
      <p:sp>
        <p:nvSpPr>
          <p:cNvPr id="11" name="標題版面配置區 1">
            <a:extLst>
              <a:ext uri="{FF2B5EF4-FFF2-40B4-BE49-F238E27FC236}">
                <a16:creationId xmlns:a16="http://schemas.microsoft.com/office/drawing/2014/main" id="{5C186CD8-FC53-43E9-876C-FE46BE86F5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54085" y="273843"/>
            <a:ext cx="4442400" cy="70200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13" name="內容版面配置區 3">
            <a:extLst>
              <a:ext uri="{FF2B5EF4-FFF2-40B4-BE49-F238E27FC236}">
                <a16:creationId xmlns:a16="http://schemas.microsoft.com/office/drawing/2014/main" id="{E8128B61-D6BB-4ACA-A328-78F21A44639D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3854083" y="974856"/>
            <a:ext cx="4442400" cy="3661247"/>
          </a:xfrm>
          <a:prstGeom prst="rect">
            <a:avLst/>
          </a:prstGeom>
        </p:spPr>
        <p:txBody>
          <a:bodyPr/>
          <a:lstStyle>
            <a:lvl1pPr marL="21600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  <a:defRPr/>
            </a:lvl1pPr>
            <a:lvl2pPr marL="5143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  <a:defRPr/>
            </a:lvl2pPr>
            <a:lvl3pPr marL="8572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Arial" panose="020B0604020202020204" pitchFamily="34" charset="0"/>
              <a:buChar char="►"/>
              <a:defRPr/>
            </a:lvl3pPr>
            <a:lvl4pPr marL="12001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  <a:defRPr/>
            </a:lvl4pPr>
            <a:lvl5pPr marL="1585913" indent="-214313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3"/>
            <a:r>
              <a:rPr lang="en-US" altLang="zh-TW" dirty="0"/>
              <a:t>Fourth Level Information</a:t>
            </a:r>
          </a:p>
          <a:p>
            <a:pPr lvl="4"/>
            <a:r>
              <a:rPr lang="en-US" altLang="zh-TW" dirty="0"/>
              <a:t>Fifth Level Information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-6928" y="9525"/>
            <a:ext cx="3429000" cy="49099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lIns="0" tIns="45717" rIns="0" bIns="45717" rtlCol="0" anchor="ctr">
            <a:noAutofit/>
          </a:bodyPr>
          <a:lstStyle>
            <a:lvl1pPr marL="182880" indent="-182880" algn="ctr">
              <a:buNone/>
              <a:defRPr lang="en-US" sz="1400" spc="0" dirty="0" smtClean="0"/>
            </a:lvl1pPr>
          </a:lstStyle>
          <a:p>
            <a:pPr marL="0" lvl="0" indent="0" algn="ctr"/>
            <a:r>
              <a:rPr lang="en-US" dirty="0"/>
              <a:t>Drag or insert full bleed image</a:t>
            </a:r>
            <a:br>
              <a:rPr lang="en-US" dirty="0"/>
            </a:br>
            <a:r>
              <a:rPr lang="en-US" dirty="0"/>
              <a:t>Use minimum height 1680 </a:t>
            </a:r>
            <a:r>
              <a:rPr lang="en-US" dirty="0" err="1"/>
              <a:t>px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4018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  <p:sp>
        <p:nvSpPr>
          <p:cNvPr id="8" name="標題版面配置區 1">
            <a:extLst>
              <a:ext uri="{FF2B5EF4-FFF2-40B4-BE49-F238E27FC236}">
                <a16:creationId xmlns:a16="http://schemas.microsoft.com/office/drawing/2014/main" id="{5C186CD8-FC53-43E9-876C-FE46BE86F5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9005" y="273843"/>
            <a:ext cx="4442400" cy="70200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pic>
        <p:nvPicPr>
          <p:cNvPr id="10" name="圖片 40">
            <a:extLst>
              <a:ext uri="{FF2B5EF4-FFF2-40B4-BE49-F238E27FC236}">
                <a16:creationId xmlns:a16="http://schemas.microsoft.com/office/drawing/2014/main" id="{A012D284-EAF6-497D-83F4-A9FA2A0A2B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53330" y="169217"/>
            <a:ext cx="684715" cy="638348"/>
          </a:xfrm>
          <a:prstGeom prst="rect">
            <a:avLst/>
          </a:prstGeom>
        </p:spPr>
      </p:pic>
      <p:sp>
        <p:nvSpPr>
          <p:cNvPr id="11" name="內容版面配置區 3">
            <a:extLst>
              <a:ext uri="{FF2B5EF4-FFF2-40B4-BE49-F238E27FC236}">
                <a16:creationId xmlns:a16="http://schemas.microsoft.com/office/drawing/2014/main" id="{E8128B61-D6BB-4ACA-A328-78F21A44639D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529003" y="974856"/>
            <a:ext cx="4442400" cy="3661247"/>
          </a:xfrm>
          <a:prstGeom prst="rect">
            <a:avLst/>
          </a:prstGeom>
        </p:spPr>
        <p:txBody>
          <a:bodyPr/>
          <a:lstStyle>
            <a:lvl1pPr marL="21600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  <a:defRPr/>
            </a:lvl1pPr>
            <a:lvl2pPr marL="5143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  <a:defRPr/>
            </a:lvl2pPr>
            <a:lvl3pPr marL="8572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Arial" panose="020B0604020202020204" pitchFamily="34" charset="0"/>
              <a:buChar char="►"/>
              <a:defRPr/>
            </a:lvl3pPr>
            <a:lvl4pPr marL="12001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  <a:defRPr/>
            </a:lvl4pPr>
            <a:lvl5pPr marL="1585913" indent="-214313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3"/>
            <a:r>
              <a:rPr lang="en-US" altLang="zh-TW" dirty="0"/>
              <a:t>Fourth Level Information</a:t>
            </a:r>
          </a:p>
          <a:p>
            <a:pPr lvl="4"/>
            <a:r>
              <a:rPr lang="en-US" altLang="zh-TW" dirty="0"/>
              <a:t>Fifth Level Information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6" hasCustomPrompt="1"/>
          </p:nvPr>
        </p:nvSpPr>
        <p:spPr>
          <a:xfrm>
            <a:off x="5706164" y="1968"/>
            <a:ext cx="3429000" cy="49099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vert="horz" lIns="0" tIns="45717" rIns="0" bIns="45717" rtlCol="0" anchor="ctr">
            <a:noAutofit/>
          </a:bodyPr>
          <a:lstStyle>
            <a:lvl1pPr marL="182880" indent="-182880" algn="ctr">
              <a:buNone/>
              <a:defRPr lang="en-US" sz="1400" spc="0" dirty="0" smtClean="0"/>
            </a:lvl1pPr>
          </a:lstStyle>
          <a:p>
            <a:pPr marL="0" lvl="0" indent="0" algn="ctr"/>
            <a:r>
              <a:rPr lang="en-US" dirty="0"/>
              <a:t>Drag or insert full bleed image</a:t>
            </a:r>
            <a:br>
              <a:rPr lang="en-US" dirty="0"/>
            </a:br>
            <a:r>
              <a:rPr lang="en-US" dirty="0"/>
              <a:t>Use minimum height 1680 </a:t>
            </a:r>
            <a:r>
              <a:rPr lang="en-US" dirty="0" err="1"/>
              <a:t>px</a:t>
            </a:r>
            <a:endParaRPr lang="en-US" dirty="0"/>
          </a:p>
        </p:txBody>
      </p:sp>
      <p:sp>
        <p:nvSpPr>
          <p:cNvPr id="13" name="平行四邊形 15">
            <a:extLst>
              <a:ext uri="{FF2B5EF4-FFF2-40B4-BE49-F238E27FC236}">
                <a16:creationId xmlns:a16="http://schemas.microsoft.com/office/drawing/2014/main" id="{3C0E3ACE-0431-4BDA-8AA8-24C0ABB366D4}"/>
              </a:ext>
            </a:extLst>
          </p:cNvPr>
          <p:cNvSpPr/>
          <p:nvPr userDrawn="1"/>
        </p:nvSpPr>
        <p:spPr>
          <a:xfrm>
            <a:off x="335555" y="428359"/>
            <a:ext cx="216500" cy="300785"/>
          </a:xfrm>
          <a:custGeom>
            <a:avLst/>
            <a:gdLst>
              <a:gd name="connsiteX0" fmla="*/ 0 w 185738"/>
              <a:gd name="connsiteY0" fmla="*/ 463550 h 463550"/>
              <a:gd name="connsiteX1" fmla="*/ 46435 w 185738"/>
              <a:gd name="connsiteY1" fmla="*/ 0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185738"/>
              <a:gd name="connsiteY0" fmla="*/ 463550 h 463550"/>
              <a:gd name="connsiteX1" fmla="*/ 134925 w 185738"/>
              <a:gd name="connsiteY1" fmla="*/ 6807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287842"/>
              <a:gd name="connsiteY0" fmla="*/ 456743 h 456743"/>
              <a:gd name="connsiteX1" fmla="*/ 134925 w 287842"/>
              <a:gd name="connsiteY1" fmla="*/ 0 h 456743"/>
              <a:gd name="connsiteX2" fmla="*/ 287842 w 287842"/>
              <a:gd name="connsiteY2" fmla="*/ 2269 h 456743"/>
              <a:gd name="connsiteX3" fmla="*/ 139304 w 287842"/>
              <a:gd name="connsiteY3" fmla="*/ 456743 h 456743"/>
              <a:gd name="connsiteX4" fmla="*/ 0 w 287842"/>
              <a:gd name="connsiteY4" fmla="*/ 456743 h 456743"/>
              <a:gd name="connsiteX0" fmla="*/ 0 w 290111"/>
              <a:gd name="connsiteY0" fmla="*/ 456743 h 456743"/>
              <a:gd name="connsiteX1" fmla="*/ 134925 w 290111"/>
              <a:gd name="connsiteY1" fmla="*/ 0 h 456743"/>
              <a:gd name="connsiteX2" fmla="*/ 290111 w 290111"/>
              <a:gd name="connsiteY2" fmla="*/ 49918 h 456743"/>
              <a:gd name="connsiteX3" fmla="*/ 139304 w 290111"/>
              <a:gd name="connsiteY3" fmla="*/ 456743 h 456743"/>
              <a:gd name="connsiteX4" fmla="*/ 0 w 290111"/>
              <a:gd name="connsiteY4" fmla="*/ 456743 h 456743"/>
              <a:gd name="connsiteX0" fmla="*/ 0 w 290111"/>
              <a:gd name="connsiteY0" fmla="*/ 406825 h 406825"/>
              <a:gd name="connsiteX1" fmla="*/ 144001 w 290111"/>
              <a:gd name="connsiteY1" fmla="*/ 6806 h 406825"/>
              <a:gd name="connsiteX2" fmla="*/ 290111 w 290111"/>
              <a:gd name="connsiteY2" fmla="*/ 0 h 406825"/>
              <a:gd name="connsiteX3" fmla="*/ 139304 w 290111"/>
              <a:gd name="connsiteY3" fmla="*/ 406825 h 406825"/>
              <a:gd name="connsiteX4" fmla="*/ 0 w 290111"/>
              <a:gd name="connsiteY4" fmla="*/ 406825 h 406825"/>
              <a:gd name="connsiteX0" fmla="*/ 0 w 288667"/>
              <a:gd name="connsiteY0" fmla="*/ 401047 h 401047"/>
              <a:gd name="connsiteX1" fmla="*/ 144001 w 288667"/>
              <a:gd name="connsiteY1" fmla="*/ 1028 h 401047"/>
              <a:gd name="connsiteX2" fmla="*/ 288667 w 288667"/>
              <a:gd name="connsiteY2" fmla="*/ 0 h 401047"/>
              <a:gd name="connsiteX3" fmla="*/ 139304 w 288667"/>
              <a:gd name="connsiteY3" fmla="*/ 401047 h 401047"/>
              <a:gd name="connsiteX4" fmla="*/ 0 w 288667"/>
              <a:gd name="connsiteY4" fmla="*/ 401047 h 401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667" h="401047">
                <a:moveTo>
                  <a:pt x="0" y="401047"/>
                </a:moveTo>
                <a:lnTo>
                  <a:pt x="144001" y="1028"/>
                </a:lnTo>
                <a:lnTo>
                  <a:pt x="288667" y="0"/>
                </a:lnTo>
                <a:lnTo>
                  <a:pt x="139304" y="401047"/>
                </a:lnTo>
                <a:lnTo>
                  <a:pt x="0" y="401047"/>
                </a:lnTo>
                <a:close/>
              </a:path>
            </a:pathLst>
          </a:custGeom>
          <a:solidFill>
            <a:srgbClr val="01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3396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oanna.chen\Desktop\Final_for January publish\ppt bg\bg-resouce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標題 1">
            <a:extLst>
              <a:ext uri="{FF2B5EF4-FFF2-40B4-BE49-F238E27FC236}">
                <a16:creationId xmlns:a16="http://schemas.microsoft.com/office/drawing/2014/main" id="{01D109EF-8559-4E3B-804A-292F546219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5090" y="1883797"/>
            <a:ext cx="3817729" cy="42360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000" b="1">
                <a:solidFill>
                  <a:srgbClr val="0199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TW" dirty="0"/>
              <a:t>Resource Link</a:t>
            </a:r>
            <a:endParaRPr lang="zh-TW" altLang="en-US" dirty="0"/>
          </a:p>
        </p:txBody>
      </p:sp>
      <p:sp>
        <p:nvSpPr>
          <p:cNvPr id="6" name="內容版面配置區 2">
            <a:extLst>
              <a:ext uri="{FF2B5EF4-FFF2-40B4-BE49-F238E27FC236}">
                <a16:creationId xmlns:a16="http://schemas.microsoft.com/office/drawing/2014/main" id="{6D5A2AF9-5066-4897-BD97-BFD5CBD628B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4509" y="2362200"/>
            <a:ext cx="6357342" cy="2152650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1500">
                <a:solidFill>
                  <a:srgbClr val="019966"/>
                </a:solidFill>
              </a:defRPr>
            </a:lvl1pPr>
          </a:lstStyle>
          <a:p>
            <a:pPr lvl="0"/>
            <a:r>
              <a:rPr lang="en-US" altLang="zh-TW" dirty="0"/>
              <a:t>Insert URL here</a:t>
            </a:r>
            <a:endParaRPr lang="zh-TW" altLang="en-US" dirty="0"/>
          </a:p>
        </p:txBody>
      </p:sp>
      <p:sp>
        <p:nvSpPr>
          <p:cNvPr id="7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>
                <a:solidFill>
                  <a:srgbClr val="009966"/>
                </a:solidFill>
              </a:rPr>
              <a:pPr algn="ctr"/>
              <a:t>‹#›</a:t>
            </a:fld>
            <a:endParaRPr lang="zh-TW" altLang="en-US" dirty="0">
              <a:solidFill>
                <a:srgbClr val="009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0889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claimer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CCE670E6-6F33-4F9B-827C-3F8CF107C1A0}"/>
              </a:ext>
            </a:extLst>
          </p:cNvPr>
          <p:cNvSpPr txBox="1"/>
          <p:nvPr userDrawn="1"/>
        </p:nvSpPr>
        <p:spPr>
          <a:xfrm>
            <a:off x="4117639" y="20503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3DE2E813-3E93-466B-8A24-3CE8E45695C3}"/>
              </a:ext>
            </a:extLst>
          </p:cNvPr>
          <p:cNvSpPr txBox="1"/>
          <p:nvPr userDrawn="1"/>
        </p:nvSpPr>
        <p:spPr>
          <a:xfrm>
            <a:off x="1982147" y="1304939"/>
            <a:ext cx="570790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400" b="1" dirty="0"/>
              <a:t>Presentation Disclaimer</a:t>
            </a:r>
            <a:endParaRPr lang="zh-TW" altLang="en-US" sz="3400" b="1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1CD975D-E85D-4F5B-A458-E1422DAE7AEE}"/>
              </a:ext>
            </a:extLst>
          </p:cNvPr>
          <p:cNvSpPr txBox="1"/>
          <p:nvPr userDrawn="1"/>
        </p:nvSpPr>
        <p:spPr>
          <a:xfrm>
            <a:off x="1612980" y="2012877"/>
            <a:ext cx="62815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rgbClr val="009966"/>
                </a:solidFill>
              </a:rPr>
              <a:t>The content may only represent current status </a:t>
            </a:r>
          </a:p>
          <a:p>
            <a:r>
              <a:rPr lang="en-US" altLang="zh-TW" sz="2000" b="1" dirty="0">
                <a:solidFill>
                  <a:srgbClr val="009966"/>
                </a:solidFill>
              </a:rPr>
              <a:t>and are subject to change without prior notice.</a:t>
            </a:r>
            <a:endParaRPr lang="zh-TW" altLang="en-US" sz="2000" b="1" dirty="0">
              <a:solidFill>
                <a:srgbClr val="009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6601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CC7D1394-9AFA-4593-8C8E-9483DF295B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ACBAB238-7436-4A0A-BFFC-D2C7B5E89496}"/>
              </a:ext>
            </a:extLst>
          </p:cNvPr>
          <p:cNvSpPr txBox="1"/>
          <p:nvPr userDrawn="1"/>
        </p:nvSpPr>
        <p:spPr>
          <a:xfrm>
            <a:off x="4191473" y="2521699"/>
            <a:ext cx="48673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7200" b="1" dirty="0">
                <a:solidFill>
                  <a:schemeClr val="bg1"/>
                </a:solidFill>
              </a:rPr>
              <a:t>Thank You</a:t>
            </a:r>
          </a:p>
          <a:p>
            <a:pPr algn="ctr"/>
            <a:r>
              <a:rPr lang="en-US" altLang="zh-TW" sz="3200" b="0" dirty="0">
                <a:solidFill>
                  <a:schemeClr val="bg1"/>
                </a:solidFill>
              </a:rPr>
              <a:t>for your attention</a:t>
            </a:r>
            <a:endParaRPr lang="zh-TW" altLang="en-US" sz="32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1822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D72613AA-BFB4-4D14-AF2E-1CFF3D91BF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2000" y="1239982"/>
            <a:ext cx="7200000" cy="1309254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000" b="1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TW" dirty="0"/>
              <a:t>Presentation Title</a:t>
            </a:r>
            <a:endParaRPr lang="zh-TW" altLang="en-US" dirty="0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5E7A98E-0DC0-4D1E-9602-E7C82E7479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2000" y="2556165"/>
            <a:ext cx="7200000" cy="699654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TW" dirty="0"/>
              <a:t>Subhead</a:t>
            </a:r>
            <a:endParaRPr lang="zh-TW" altLang="en-US" dirty="0"/>
          </a:p>
        </p:txBody>
      </p:sp>
      <p:sp>
        <p:nvSpPr>
          <p:cNvPr id="7" name="文字版面配置區 3">
            <a:extLst>
              <a:ext uri="{FF2B5EF4-FFF2-40B4-BE49-F238E27FC236}">
                <a16:creationId xmlns:a16="http://schemas.microsoft.com/office/drawing/2014/main" id="{B5E7A98E-0DC0-4D1E-9602-E7C82E7479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72000" y="3825239"/>
            <a:ext cx="7200000" cy="36021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TW" dirty="0"/>
              <a:t>Speaker / Title</a:t>
            </a:r>
            <a:endParaRPr lang="zh-TW" altLang="en-US" dirty="0"/>
          </a:p>
        </p:txBody>
      </p:sp>
      <p:sp>
        <p:nvSpPr>
          <p:cNvPr id="8" name="文字版面配置區 3">
            <a:extLst>
              <a:ext uri="{FF2B5EF4-FFF2-40B4-BE49-F238E27FC236}">
                <a16:creationId xmlns:a16="http://schemas.microsoft.com/office/drawing/2014/main" id="{B5E7A98E-0DC0-4D1E-9602-E7C82E74795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72000" y="4198619"/>
            <a:ext cx="7200000" cy="36021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 b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TW" dirty="0"/>
              <a:t>Date</a:t>
            </a:r>
            <a:endParaRPr lang="zh-TW" altLang="en-US" dirty="0"/>
          </a:p>
        </p:txBody>
      </p:sp>
      <p:sp>
        <p:nvSpPr>
          <p:cNvPr id="3" name="矩形 2"/>
          <p:cNvSpPr/>
          <p:nvPr userDrawn="1"/>
        </p:nvSpPr>
        <p:spPr>
          <a:xfrm>
            <a:off x="114300" y="4686300"/>
            <a:ext cx="2880360" cy="3238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9203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joanna.chen\Desktop\Final_for January publish\ppt bg\agenda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97"/>
          <a:stretch/>
        </p:blipFill>
        <p:spPr bwMode="auto">
          <a:xfrm>
            <a:off x="0" y="0"/>
            <a:ext cx="9144000" cy="4922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平行四邊形 15">
            <a:extLst>
              <a:ext uri="{FF2B5EF4-FFF2-40B4-BE49-F238E27FC236}">
                <a16:creationId xmlns:a16="http://schemas.microsoft.com/office/drawing/2014/main" id="{3C0E3ACE-0431-4BDA-8AA8-24C0ABB366D4}"/>
              </a:ext>
            </a:extLst>
          </p:cNvPr>
          <p:cNvSpPr/>
          <p:nvPr userDrawn="1"/>
        </p:nvSpPr>
        <p:spPr>
          <a:xfrm>
            <a:off x="530083" y="1803682"/>
            <a:ext cx="216500" cy="300785"/>
          </a:xfrm>
          <a:custGeom>
            <a:avLst/>
            <a:gdLst>
              <a:gd name="connsiteX0" fmla="*/ 0 w 185738"/>
              <a:gd name="connsiteY0" fmla="*/ 463550 h 463550"/>
              <a:gd name="connsiteX1" fmla="*/ 46435 w 185738"/>
              <a:gd name="connsiteY1" fmla="*/ 0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185738"/>
              <a:gd name="connsiteY0" fmla="*/ 463550 h 463550"/>
              <a:gd name="connsiteX1" fmla="*/ 134925 w 185738"/>
              <a:gd name="connsiteY1" fmla="*/ 6807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287842"/>
              <a:gd name="connsiteY0" fmla="*/ 456743 h 456743"/>
              <a:gd name="connsiteX1" fmla="*/ 134925 w 287842"/>
              <a:gd name="connsiteY1" fmla="*/ 0 h 456743"/>
              <a:gd name="connsiteX2" fmla="*/ 287842 w 287842"/>
              <a:gd name="connsiteY2" fmla="*/ 2269 h 456743"/>
              <a:gd name="connsiteX3" fmla="*/ 139304 w 287842"/>
              <a:gd name="connsiteY3" fmla="*/ 456743 h 456743"/>
              <a:gd name="connsiteX4" fmla="*/ 0 w 287842"/>
              <a:gd name="connsiteY4" fmla="*/ 456743 h 456743"/>
              <a:gd name="connsiteX0" fmla="*/ 0 w 290111"/>
              <a:gd name="connsiteY0" fmla="*/ 456743 h 456743"/>
              <a:gd name="connsiteX1" fmla="*/ 134925 w 290111"/>
              <a:gd name="connsiteY1" fmla="*/ 0 h 456743"/>
              <a:gd name="connsiteX2" fmla="*/ 290111 w 290111"/>
              <a:gd name="connsiteY2" fmla="*/ 49918 h 456743"/>
              <a:gd name="connsiteX3" fmla="*/ 139304 w 290111"/>
              <a:gd name="connsiteY3" fmla="*/ 456743 h 456743"/>
              <a:gd name="connsiteX4" fmla="*/ 0 w 290111"/>
              <a:gd name="connsiteY4" fmla="*/ 456743 h 456743"/>
              <a:gd name="connsiteX0" fmla="*/ 0 w 290111"/>
              <a:gd name="connsiteY0" fmla="*/ 406825 h 406825"/>
              <a:gd name="connsiteX1" fmla="*/ 144001 w 290111"/>
              <a:gd name="connsiteY1" fmla="*/ 6806 h 406825"/>
              <a:gd name="connsiteX2" fmla="*/ 290111 w 290111"/>
              <a:gd name="connsiteY2" fmla="*/ 0 h 406825"/>
              <a:gd name="connsiteX3" fmla="*/ 139304 w 290111"/>
              <a:gd name="connsiteY3" fmla="*/ 406825 h 406825"/>
              <a:gd name="connsiteX4" fmla="*/ 0 w 290111"/>
              <a:gd name="connsiteY4" fmla="*/ 406825 h 406825"/>
              <a:gd name="connsiteX0" fmla="*/ 0 w 288667"/>
              <a:gd name="connsiteY0" fmla="*/ 401047 h 401047"/>
              <a:gd name="connsiteX1" fmla="*/ 144001 w 288667"/>
              <a:gd name="connsiteY1" fmla="*/ 1028 h 401047"/>
              <a:gd name="connsiteX2" fmla="*/ 288667 w 288667"/>
              <a:gd name="connsiteY2" fmla="*/ 0 h 401047"/>
              <a:gd name="connsiteX3" fmla="*/ 139304 w 288667"/>
              <a:gd name="connsiteY3" fmla="*/ 401047 h 401047"/>
              <a:gd name="connsiteX4" fmla="*/ 0 w 288667"/>
              <a:gd name="connsiteY4" fmla="*/ 401047 h 401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667" h="401047">
                <a:moveTo>
                  <a:pt x="0" y="401047"/>
                </a:moveTo>
                <a:lnTo>
                  <a:pt x="144001" y="1028"/>
                </a:lnTo>
                <a:lnTo>
                  <a:pt x="288667" y="0"/>
                </a:lnTo>
                <a:lnTo>
                  <a:pt x="139304" y="401047"/>
                </a:lnTo>
                <a:lnTo>
                  <a:pt x="0" y="401047"/>
                </a:lnTo>
                <a:close/>
              </a:path>
            </a:pathLst>
          </a:custGeom>
          <a:solidFill>
            <a:srgbClr val="01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TW" altLang="en-US" dirty="0"/>
          </a:p>
        </p:txBody>
      </p:sp>
      <p:sp>
        <p:nvSpPr>
          <p:cNvPr id="6" name="文字方塊 1"/>
          <p:cNvSpPr txBox="1"/>
          <p:nvPr userDrawn="1"/>
        </p:nvSpPr>
        <p:spPr>
          <a:xfrm>
            <a:off x="746583" y="1677075"/>
            <a:ext cx="159530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zh-TW" sz="3000" b="1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  <a:endParaRPr lang="zh-TW" altLang="en-U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圖片 38">
            <a:extLst>
              <a:ext uri="{FF2B5EF4-FFF2-40B4-BE49-F238E27FC236}">
                <a16:creationId xmlns:a16="http://schemas.microsoft.com/office/drawing/2014/main" id="{BF348A09-877B-4D9A-AAA4-9AADE3EE67F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5967" y="169217"/>
            <a:ext cx="684715" cy="638348"/>
          </a:xfrm>
          <a:prstGeom prst="rect">
            <a:avLst/>
          </a:prstGeom>
        </p:spPr>
      </p:pic>
      <p:sp>
        <p:nvSpPr>
          <p:cNvPr id="8" name="文字版面配置區 43">
            <a:extLst>
              <a:ext uri="{FF2B5EF4-FFF2-40B4-BE49-F238E27FC236}">
                <a16:creationId xmlns:a16="http://schemas.microsoft.com/office/drawing/2014/main" id="{35377249-3534-425A-8C2F-FED8D19D485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16325" y="711200"/>
            <a:ext cx="4619625" cy="3930650"/>
          </a:xfrm>
          <a:prstGeom prst="rect">
            <a:avLst/>
          </a:prstGeom>
        </p:spPr>
        <p:txBody>
          <a:bodyPr/>
          <a:lstStyle>
            <a:lvl1pPr marL="324000" marR="0" indent="-324000" algn="l" defTabSz="685800" rtl="0" eaLnBrk="1" fontAlgn="auto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Tx/>
              <a:buSzPct val="80000"/>
              <a:buFont typeface="Wingdings" panose="05000000000000000000" pitchFamily="2" charset="2"/>
              <a:buChar char="u"/>
              <a:tabLst/>
              <a:defRPr sz="2400"/>
            </a:lvl1pPr>
            <a:lvl2pPr marL="576000" indent="-324000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n"/>
              <a:defRPr sz="2200"/>
            </a:lvl2pPr>
            <a:lvl3pPr marL="857250" indent="-32400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►"/>
              <a:defRPr sz="2000"/>
            </a:lvl3pPr>
          </a:lstStyle>
          <a:p>
            <a:pPr lvl="0"/>
            <a:r>
              <a:rPr lang="en-US" altLang="zh-TW" dirty="0"/>
              <a:t>Master text styles</a:t>
            </a:r>
          </a:p>
          <a:p>
            <a:pPr marL="324000" marR="0" lvl="0" indent="-3240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Pct val="80000"/>
              <a:buFont typeface="Wingdings" panose="05000000000000000000" pitchFamily="2" charset="2"/>
              <a:buChar char="u"/>
              <a:tabLst/>
              <a:defRPr/>
            </a:pPr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0"/>
            <a:endParaRPr lang="en-US" altLang="zh-TW" dirty="0"/>
          </a:p>
        </p:txBody>
      </p:sp>
      <p:sp>
        <p:nvSpPr>
          <p:cNvPr id="9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888444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邊形 15">
            <a:extLst>
              <a:ext uri="{FF2B5EF4-FFF2-40B4-BE49-F238E27FC236}">
                <a16:creationId xmlns:a16="http://schemas.microsoft.com/office/drawing/2014/main" id="{3C0E3ACE-0431-4BDA-8AA8-24C0ABB366D4}"/>
              </a:ext>
            </a:extLst>
          </p:cNvPr>
          <p:cNvSpPr/>
          <p:nvPr userDrawn="1"/>
        </p:nvSpPr>
        <p:spPr>
          <a:xfrm>
            <a:off x="428559" y="437380"/>
            <a:ext cx="216500" cy="300785"/>
          </a:xfrm>
          <a:custGeom>
            <a:avLst/>
            <a:gdLst>
              <a:gd name="connsiteX0" fmla="*/ 0 w 185738"/>
              <a:gd name="connsiteY0" fmla="*/ 463550 h 463550"/>
              <a:gd name="connsiteX1" fmla="*/ 46435 w 185738"/>
              <a:gd name="connsiteY1" fmla="*/ 0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185738"/>
              <a:gd name="connsiteY0" fmla="*/ 463550 h 463550"/>
              <a:gd name="connsiteX1" fmla="*/ 134925 w 185738"/>
              <a:gd name="connsiteY1" fmla="*/ 6807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287842"/>
              <a:gd name="connsiteY0" fmla="*/ 456743 h 456743"/>
              <a:gd name="connsiteX1" fmla="*/ 134925 w 287842"/>
              <a:gd name="connsiteY1" fmla="*/ 0 h 456743"/>
              <a:gd name="connsiteX2" fmla="*/ 287842 w 287842"/>
              <a:gd name="connsiteY2" fmla="*/ 2269 h 456743"/>
              <a:gd name="connsiteX3" fmla="*/ 139304 w 287842"/>
              <a:gd name="connsiteY3" fmla="*/ 456743 h 456743"/>
              <a:gd name="connsiteX4" fmla="*/ 0 w 287842"/>
              <a:gd name="connsiteY4" fmla="*/ 456743 h 456743"/>
              <a:gd name="connsiteX0" fmla="*/ 0 w 290111"/>
              <a:gd name="connsiteY0" fmla="*/ 456743 h 456743"/>
              <a:gd name="connsiteX1" fmla="*/ 134925 w 290111"/>
              <a:gd name="connsiteY1" fmla="*/ 0 h 456743"/>
              <a:gd name="connsiteX2" fmla="*/ 290111 w 290111"/>
              <a:gd name="connsiteY2" fmla="*/ 49918 h 456743"/>
              <a:gd name="connsiteX3" fmla="*/ 139304 w 290111"/>
              <a:gd name="connsiteY3" fmla="*/ 456743 h 456743"/>
              <a:gd name="connsiteX4" fmla="*/ 0 w 290111"/>
              <a:gd name="connsiteY4" fmla="*/ 456743 h 456743"/>
              <a:gd name="connsiteX0" fmla="*/ 0 w 290111"/>
              <a:gd name="connsiteY0" fmla="*/ 406825 h 406825"/>
              <a:gd name="connsiteX1" fmla="*/ 144001 w 290111"/>
              <a:gd name="connsiteY1" fmla="*/ 6806 h 406825"/>
              <a:gd name="connsiteX2" fmla="*/ 290111 w 290111"/>
              <a:gd name="connsiteY2" fmla="*/ 0 h 406825"/>
              <a:gd name="connsiteX3" fmla="*/ 139304 w 290111"/>
              <a:gd name="connsiteY3" fmla="*/ 406825 h 406825"/>
              <a:gd name="connsiteX4" fmla="*/ 0 w 290111"/>
              <a:gd name="connsiteY4" fmla="*/ 406825 h 406825"/>
              <a:gd name="connsiteX0" fmla="*/ 0 w 288667"/>
              <a:gd name="connsiteY0" fmla="*/ 401047 h 401047"/>
              <a:gd name="connsiteX1" fmla="*/ 144001 w 288667"/>
              <a:gd name="connsiteY1" fmla="*/ 1028 h 401047"/>
              <a:gd name="connsiteX2" fmla="*/ 288667 w 288667"/>
              <a:gd name="connsiteY2" fmla="*/ 0 h 401047"/>
              <a:gd name="connsiteX3" fmla="*/ 139304 w 288667"/>
              <a:gd name="connsiteY3" fmla="*/ 401047 h 401047"/>
              <a:gd name="connsiteX4" fmla="*/ 0 w 288667"/>
              <a:gd name="connsiteY4" fmla="*/ 401047 h 401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667" h="401047">
                <a:moveTo>
                  <a:pt x="0" y="401047"/>
                </a:moveTo>
                <a:lnTo>
                  <a:pt x="144001" y="1028"/>
                </a:lnTo>
                <a:lnTo>
                  <a:pt x="288667" y="0"/>
                </a:lnTo>
                <a:lnTo>
                  <a:pt x="139304" y="401047"/>
                </a:lnTo>
                <a:lnTo>
                  <a:pt x="0" y="401047"/>
                </a:lnTo>
                <a:close/>
              </a:path>
            </a:pathLst>
          </a:custGeom>
          <a:solidFill>
            <a:srgbClr val="01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TW" altLang="en-US"/>
          </a:p>
        </p:txBody>
      </p:sp>
      <p:sp>
        <p:nvSpPr>
          <p:cNvPr id="5" name="內容版面配置區 3">
            <a:extLst>
              <a:ext uri="{FF2B5EF4-FFF2-40B4-BE49-F238E27FC236}">
                <a16:creationId xmlns:a16="http://schemas.microsoft.com/office/drawing/2014/main" id="{E8128B61-D6BB-4ACA-A328-78F21A4463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0308" y="908844"/>
            <a:ext cx="7886700" cy="3726000"/>
          </a:xfrm>
          <a:prstGeom prst="rect">
            <a:avLst/>
          </a:prstGeom>
        </p:spPr>
        <p:txBody>
          <a:bodyPr/>
          <a:lstStyle>
            <a:lvl1pPr marL="21600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  <a:defRPr/>
            </a:lvl1pPr>
            <a:lvl2pPr marL="5143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  <a:defRPr/>
            </a:lvl2pPr>
            <a:lvl3pPr marL="8572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Arial" panose="020B0604020202020204" pitchFamily="34" charset="0"/>
              <a:buChar char="►"/>
              <a:defRPr/>
            </a:lvl3pPr>
            <a:lvl4pPr marL="12001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  <a:defRPr/>
            </a:lvl4pPr>
            <a:lvl5pPr marL="1585913" indent="-214313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3"/>
            <a:r>
              <a:rPr lang="en-US" altLang="zh-TW" dirty="0"/>
              <a:t>Fourth Level Information</a:t>
            </a:r>
          </a:p>
          <a:p>
            <a:pPr lvl="4"/>
            <a:r>
              <a:rPr lang="en-US" altLang="zh-TW" dirty="0"/>
              <a:t>Fifth Level Information</a:t>
            </a:r>
          </a:p>
        </p:txBody>
      </p:sp>
      <p:sp>
        <p:nvSpPr>
          <p:cNvPr id="6" name="標題版面配置區 1">
            <a:extLst>
              <a:ext uri="{FF2B5EF4-FFF2-40B4-BE49-F238E27FC236}">
                <a16:creationId xmlns:a16="http://schemas.microsoft.com/office/drawing/2014/main" id="{5C186CD8-FC53-43E9-876C-FE46BE86F5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279" y="273844"/>
            <a:ext cx="7637072" cy="62785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pic>
        <p:nvPicPr>
          <p:cNvPr id="7" name="圖片 40">
            <a:extLst>
              <a:ext uri="{FF2B5EF4-FFF2-40B4-BE49-F238E27FC236}">
                <a16:creationId xmlns:a16="http://schemas.microsoft.com/office/drawing/2014/main" id="{A012D284-EAF6-497D-83F4-A9FA2A0A2B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5967" y="169217"/>
            <a:ext cx="684715" cy="638348"/>
          </a:xfrm>
          <a:prstGeom prst="rect">
            <a:avLst/>
          </a:prstGeom>
        </p:spPr>
      </p:pic>
      <p:sp>
        <p:nvSpPr>
          <p:cNvPr id="9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23596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邊形 15">
            <a:extLst>
              <a:ext uri="{FF2B5EF4-FFF2-40B4-BE49-F238E27FC236}">
                <a16:creationId xmlns:a16="http://schemas.microsoft.com/office/drawing/2014/main" id="{3C0E3ACE-0431-4BDA-8AA8-24C0ABB366D4}"/>
              </a:ext>
            </a:extLst>
          </p:cNvPr>
          <p:cNvSpPr/>
          <p:nvPr userDrawn="1"/>
        </p:nvSpPr>
        <p:spPr>
          <a:xfrm>
            <a:off x="428559" y="361180"/>
            <a:ext cx="216500" cy="300785"/>
          </a:xfrm>
          <a:custGeom>
            <a:avLst/>
            <a:gdLst>
              <a:gd name="connsiteX0" fmla="*/ 0 w 185738"/>
              <a:gd name="connsiteY0" fmla="*/ 463550 h 463550"/>
              <a:gd name="connsiteX1" fmla="*/ 46435 w 185738"/>
              <a:gd name="connsiteY1" fmla="*/ 0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185738"/>
              <a:gd name="connsiteY0" fmla="*/ 463550 h 463550"/>
              <a:gd name="connsiteX1" fmla="*/ 134925 w 185738"/>
              <a:gd name="connsiteY1" fmla="*/ 6807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287842"/>
              <a:gd name="connsiteY0" fmla="*/ 456743 h 456743"/>
              <a:gd name="connsiteX1" fmla="*/ 134925 w 287842"/>
              <a:gd name="connsiteY1" fmla="*/ 0 h 456743"/>
              <a:gd name="connsiteX2" fmla="*/ 287842 w 287842"/>
              <a:gd name="connsiteY2" fmla="*/ 2269 h 456743"/>
              <a:gd name="connsiteX3" fmla="*/ 139304 w 287842"/>
              <a:gd name="connsiteY3" fmla="*/ 456743 h 456743"/>
              <a:gd name="connsiteX4" fmla="*/ 0 w 287842"/>
              <a:gd name="connsiteY4" fmla="*/ 456743 h 456743"/>
              <a:gd name="connsiteX0" fmla="*/ 0 w 290111"/>
              <a:gd name="connsiteY0" fmla="*/ 456743 h 456743"/>
              <a:gd name="connsiteX1" fmla="*/ 134925 w 290111"/>
              <a:gd name="connsiteY1" fmla="*/ 0 h 456743"/>
              <a:gd name="connsiteX2" fmla="*/ 290111 w 290111"/>
              <a:gd name="connsiteY2" fmla="*/ 49918 h 456743"/>
              <a:gd name="connsiteX3" fmla="*/ 139304 w 290111"/>
              <a:gd name="connsiteY3" fmla="*/ 456743 h 456743"/>
              <a:gd name="connsiteX4" fmla="*/ 0 w 290111"/>
              <a:gd name="connsiteY4" fmla="*/ 456743 h 456743"/>
              <a:gd name="connsiteX0" fmla="*/ 0 w 290111"/>
              <a:gd name="connsiteY0" fmla="*/ 406825 h 406825"/>
              <a:gd name="connsiteX1" fmla="*/ 144001 w 290111"/>
              <a:gd name="connsiteY1" fmla="*/ 6806 h 406825"/>
              <a:gd name="connsiteX2" fmla="*/ 290111 w 290111"/>
              <a:gd name="connsiteY2" fmla="*/ 0 h 406825"/>
              <a:gd name="connsiteX3" fmla="*/ 139304 w 290111"/>
              <a:gd name="connsiteY3" fmla="*/ 406825 h 406825"/>
              <a:gd name="connsiteX4" fmla="*/ 0 w 290111"/>
              <a:gd name="connsiteY4" fmla="*/ 406825 h 406825"/>
              <a:gd name="connsiteX0" fmla="*/ 0 w 288667"/>
              <a:gd name="connsiteY0" fmla="*/ 401047 h 401047"/>
              <a:gd name="connsiteX1" fmla="*/ 144001 w 288667"/>
              <a:gd name="connsiteY1" fmla="*/ 1028 h 401047"/>
              <a:gd name="connsiteX2" fmla="*/ 288667 w 288667"/>
              <a:gd name="connsiteY2" fmla="*/ 0 h 401047"/>
              <a:gd name="connsiteX3" fmla="*/ 139304 w 288667"/>
              <a:gd name="connsiteY3" fmla="*/ 401047 h 401047"/>
              <a:gd name="connsiteX4" fmla="*/ 0 w 288667"/>
              <a:gd name="connsiteY4" fmla="*/ 401047 h 401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667" h="401047">
                <a:moveTo>
                  <a:pt x="0" y="401047"/>
                </a:moveTo>
                <a:lnTo>
                  <a:pt x="144001" y="1028"/>
                </a:lnTo>
                <a:lnTo>
                  <a:pt x="288667" y="0"/>
                </a:lnTo>
                <a:lnTo>
                  <a:pt x="139304" y="401047"/>
                </a:lnTo>
                <a:lnTo>
                  <a:pt x="0" y="401047"/>
                </a:lnTo>
                <a:close/>
              </a:path>
            </a:pathLst>
          </a:custGeom>
          <a:solidFill>
            <a:srgbClr val="01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40">
            <a:extLst>
              <a:ext uri="{FF2B5EF4-FFF2-40B4-BE49-F238E27FC236}">
                <a16:creationId xmlns:a16="http://schemas.microsoft.com/office/drawing/2014/main" id="{A012D284-EAF6-497D-83F4-A9FA2A0A2B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5967" y="169217"/>
            <a:ext cx="684715" cy="638348"/>
          </a:xfrm>
          <a:prstGeom prst="rect">
            <a:avLst/>
          </a:prstGeom>
        </p:spPr>
      </p:pic>
      <p:sp>
        <p:nvSpPr>
          <p:cNvPr id="10" name="內容版面配置區 3">
            <a:extLst>
              <a:ext uri="{FF2B5EF4-FFF2-40B4-BE49-F238E27FC236}">
                <a16:creationId xmlns:a16="http://schemas.microsoft.com/office/drawing/2014/main" id="{E8128B61-D6BB-4ACA-A328-78F21A4463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0308" y="1110883"/>
            <a:ext cx="7886700" cy="3523960"/>
          </a:xfrm>
          <a:prstGeom prst="rect">
            <a:avLst/>
          </a:prstGeom>
        </p:spPr>
        <p:txBody>
          <a:bodyPr/>
          <a:lstStyle>
            <a:lvl1pPr marL="21600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  <a:defRPr/>
            </a:lvl1pPr>
            <a:lvl2pPr marL="5143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  <a:defRPr/>
            </a:lvl2pPr>
            <a:lvl3pPr marL="8572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Arial" panose="020B0604020202020204" pitchFamily="34" charset="0"/>
              <a:buChar char="►"/>
              <a:defRPr/>
            </a:lvl3pPr>
            <a:lvl4pPr marL="12001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  <a:defRPr/>
            </a:lvl4pPr>
            <a:lvl5pPr marL="1585913" indent="-214313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3"/>
            <a:r>
              <a:rPr lang="en-US" altLang="zh-TW" dirty="0"/>
              <a:t>Fourth Level Information</a:t>
            </a:r>
          </a:p>
          <a:p>
            <a:pPr lvl="4"/>
            <a:r>
              <a:rPr lang="en-US" altLang="zh-TW" dirty="0"/>
              <a:t>Fifth Level Information</a:t>
            </a:r>
          </a:p>
        </p:txBody>
      </p:sp>
      <p:sp>
        <p:nvSpPr>
          <p:cNvPr id="11" name="標題版面配置區 1">
            <a:extLst>
              <a:ext uri="{FF2B5EF4-FFF2-40B4-BE49-F238E27FC236}">
                <a16:creationId xmlns:a16="http://schemas.microsoft.com/office/drawing/2014/main" id="{5C186CD8-FC53-43E9-876C-FE46BE86F5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279" y="273843"/>
            <a:ext cx="7637072" cy="83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lang="zh-TW" altLang="en-US" sz="2400" b="1" baseline="0" dirty="0">
                <a:solidFill>
                  <a:schemeClr val="tx1"/>
                </a:solidFill>
                <a:ea typeface="+mn-ea"/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 altLang="zh-TW" dirty="0"/>
              <a:t>Click to Edit Master Title Style</a:t>
            </a:r>
            <a:br>
              <a:rPr lang="en-US" altLang="zh-TW" dirty="0"/>
            </a:br>
            <a:r>
              <a:rPr lang="en-US" altLang="zh-TW" dirty="0"/>
              <a:t>For Two Line Header</a:t>
            </a:r>
            <a:endParaRPr lang="zh-TW" altLang="en-US" dirty="0"/>
          </a:p>
        </p:txBody>
      </p:sp>
      <p:sp>
        <p:nvSpPr>
          <p:cNvPr id="13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80747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邊形 15">
            <a:extLst>
              <a:ext uri="{FF2B5EF4-FFF2-40B4-BE49-F238E27FC236}">
                <a16:creationId xmlns:a16="http://schemas.microsoft.com/office/drawing/2014/main" id="{3C0E3ACE-0431-4BDA-8AA8-24C0ABB366D4}"/>
              </a:ext>
            </a:extLst>
          </p:cNvPr>
          <p:cNvSpPr/>
          <p:nvPr userDrawn="1"/>
        </p:nvSpPr>
        <p:spPr>
          <a:xfrm>
            <a:off x="428559" y="437380"/>
            <a:ext cx="216500" cy="300785"/>
          </a:xfrm>
          <a:custGeom>
            <a:avLst/>
            <a:gdLst>
              <a:gd name="connsiteX0" fmla="*/ 0 w 185738"/>
              <a:gd name="connsiteY0" fmla="*/ 463550 h 463550"/>
              <a:gd name="connsiteX1" fmla="*/ 46435 w 185738"/>
              <a:gd name="connsiteY1" fmla="*/ 0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185738"/>
              <a:gd name="connsiteY0" fmla="*/ 463550 h 463550"/>
              <a:gd name="connsiteX1" fmla="*/ 134925 w 185738"/>
              <a:gd name="connsiteY1" fmla="*/ 6807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287842"/>
              <a:gd name="connsiteY0" fmla="*/ 456743 h 456743"/>
              <a:gd name="connsiteX1" fmla="*/ 134925 w 287842"/>
              <a:gd name="connsiteY1" fmla="*/ 0 h 456743"/>
              <a:gd name="connsiteX2" fmla="*/ 287842 w 287842"/>
              <a:gd name="connsiteY2" fmla="*/ 2269 h 456743"/>
              <a:gd name="connsiteX3" fmla="*/ 139304 w 287842"/>
              <a:gd name="connsiteY3" fmla="*/ 456743 h 456743"/>
              <a:gd name="connsiteX4" fmla="*/ 0 w 287842"/>
              <a:gd name="connsiteY4" fmla="*/ 456743 h 456743"/>
              <a:gd name="connsiteX0" fmla="*/ 0 w 290111"/>
              <a:gd name="connsiteY0" fmla="*/ 456743 h 456743"/>
              <a:gd name="connsiteX1" fmla="*/ 134925 w 290111"/>
              <a:gd name="connsiteY1" fmla="*/ 0 h 456743"/>
              <a:gd name="connsiteX2" fmla="*/ 290111 w 290111"/>
              <a:gd name="connsiteY2" fmla="*/ 49918 h 456743"/>
              <a:gd name="connsiteX3" fmla="*/ 139304 w 290111"/>
              <a:gd name="connsiteY3" fmla="*/ 456743 h 456743"/>
              <a:gd name="connsiteX4" fmla="*/ 0 w 290111"/>
              <a:gd name="connsiteY4" fmla="*/ 456743 h 456743"/>
              <a:gd name="connsiteX0" fmla="*/ 0 w 290111"/>
              <a:gd name="connsiteY0" fmla="*/ 406825 h 406825"/>
              <a:gd name="connsiteX1" fmla="*/ 144001 w 290111"/>
              <a:gd name="connsiteY1" fmla="*/ 6806 h 406825"/>
              <a:gd name="connsiteX2" fmla="*/ 290111 w 290111"/>
              <a:gd name="connsiteY2" fmla="*/ 0 h 406825"/>
              <a:gd name="connsiteX3" fmla="*/ 139304 w 290111"/>
              <a:gd name="connsiteY3" fmla="*/ 406825 h 406825"/>
              <a:gd name="connsiteX4" fmla="*/ 0 w 290111"/>
              <a:gd name="connsiteY4" fmla="*/ 406825 h 406825"/>
              <a:gd name="connsiteX0" fmla="*/ 0 w 288667"/>
              <a:gd name="connsiteY0" fmla="*/ 401047 h 401047"/>
              <a:gd name="connsiteX1" fmla="*/ 144001 w 288667"/>
              <a:gd name="connsiteY1" fmla="*/ 1028 h 401047"/>
              <a:gd name="connsiteX2" fmla="*/ 288667 w 288667"/>
              <a:gd name="connsiteY2" fmla="*/ 0 h 401047"/>
              <a:gd name="connsiteX3" fmla="*/ 139304 w 288667"/>
              <a:gd name="connsiteY3" fmla="*/ 401047 h 401047"/>
              <a:gd name="connsiteX4" fmla="*/ 0 w 288667"/>
              <a:gd name="connsiteY4" fmla="*/ 401047 h 401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667" h="401047">
                <a:moveTo>
                  <a:pt x="0" y="401047"/>
                </a:moveTo>
                <a:lnTo>
                  <a:pt x="144001" y="1028"/>
                </a:lnTo>
                <a:lnTo>
                  <a:pt x="288667" y="0"/>
                </a:lnTo>
                <a:lnTo>
                  <a:pt x="139304" y="401047"/>
                </a:lnTo>
                <a:lnTo>
                  <a:pt x="0" y="401047"/>
                </a:lnTo>
                <a:close/>
              </a:path>
            </a:pathLst>
          </a:custGeom>
          <a:solidFill>
            <a:srgbClr val="01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40">
            <a:extLst>
              <a:ext uri="{FF2B5EF4-FFF2-40B4-BE49-F238E27FC236}">
                <a16:creationId xmlns:a16="http://schemas.microsoft.com/office/drawing/2014/main" id="{A012D284-EAF6-497D-83F4-A9FA2A0A2B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5967" y="169217"/>
            <a:ext cx="684715" cy="638348"/>
          </a:xfrm>
          <a:prstGeom prst="rect">
            <a:avLst/>
          </a:prstGeom>
        </p:spPr>
      </p:pic>
      <p:sp>
        <p:nvSpPr>
          <p:cNvPr id="8" name="內容版面配置區 3">
            <a:extLst>
              <a:ext uri="{FF2B5EF4-FFF2-40B4-BE49-F238E27FC236}">
                <a16:creationId xmlns:a16="http://schemas.microsoft.com/office/drawing/2014/main" id="{E8128B61-D6BB-4ACA-A328-78F21A4463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0308" y="1224238"/>
            <a:ext cx="7886700" cy="3410605"/>
          </a:xfrm>
          <a:prstGeom prst="rect">
            <a:avLst/>
          </a:prstGeom>
        </p:spPr>
        <p:txBody>
          <a:bodyPr/>
          <a:lstStyle>
            <a:lvl1pPr marL="21600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  <a:defRPr/>
            </a:lvl1pPr>
            <a:lvl2pPr marL="5143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  <a:defRPr/>
            </a:lvl2pPr>
            <a:lvl3pPr marL="8572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Arial" panose="020B0604020202020204" pitchFamily="34" charset="0"/>
              <a:buChar char="►"/>
              <a:defRPr/>
            </a:lvl3pPr>
            <a:lvl4pPr marL="12001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  <a:defRPr/>
            </a:lvl4pPr>
            <a:lvl5pPr marL="1585913" indent="-214313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3"/>
            <a:r>
              <a:rPr lang="en-US" altLang="zh-TW" dirty="0"/>
              <a:t>Fourth Level Information</a:t>
            </a:r>
          </a:p>
          <a:p>
            <a:pPr lvl="4"/>
            <a:r>
              <a:rPr lang="en-US" altLang="zh-TW" dirty="0"/>
              <a:t>Fifth Level Information</a:t>
            </a:r>
          </a:p>
        </p:txBody>
      </p:sp>
      <p:sp>
        <p:nvSpPr>
          <p:cNvPr id="9" name="標題版面配置區 1">
            <a:extLst>
              <a:ext uri="{FF2B5EF4-FFF2-40B4-BE49-F238E27FC236}">
                <a16:creationId xmlns:a16="http://schemas.microsoft.com/office/drawing/2014/main" id="{5C186CD8-FC53-43E9-876C-FE46BE86F5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279" y="273844"/>
            <a:ext cx="7637072" cy="62785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12" name="文字版面配置區 4"/>
          <p:cNvSpPr>
            <a:spLocks noGrp="1"/>
          </p:cNvSpPr>
          <p:nvPr>
            <p:ph type="body" sz="quarter" idx="16" hasCustomPrompt="1"/>
          </p:nvPr>
        </p:nvSpPr>
        <p:spPr>
          <a:xfrm>
            <a:off x="627734" y="906895"/>
            <a:ext cx="7635600" cy="31230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altLang="zh-TW" dirty="0"/>
              <a:t>Subhead</a:t>
            </a:r>
            <a:endParaRPr lang="zh-TW" altLang="en-US" dirty="0"/>
          </a:p>
        </p:txBody>
      </p:sp>
      <p:sp>
        <p:nvSpPr>
          <p:cNvPr id="14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98014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邊形 15">
            <a:extLst>
              <a:ext uri="{FF2B5EF4-FFF2-40B4-BE49-F238E27FC236}">
                <a16:creationId xmlns:a16="http://schemas.microsoft.com/office/drawing/2014/main" id="{3C0E3ACE-0431-4BDA-8AA8-24C0ABB366D4}"/>
              </a:ext>
            </a:extLst>
          </p:cNvPr>
          <p:cNvSpPr/>
          <p:nvPr userDrawn="1"/>
        </p:nvSpPr>
        <p:spPr>
          <a:xfrm>
            <a:off x="428559" y="361180"/>
            <a:ext cx="216500" cy="300785"/>
          </a:xfrm>
          <a:custGeom>
            <a:avLst/>
            <a:gdLst>
              <a:gd name="connsiteX0" fmla="*/ 0 w 185738"/>
              <a:gd name="connsiteY0" fmla="*/ 463550 h 463550"/>
              <a:gd name="connsiteX1" fmla="*/ 46435 w 185738"/>
              <a:gd name="connsiteY1" fmla="*/ 0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185738"/>
              <a:gd name="connsiteY0" fmla="*/ 463550 h 463550"/>
              <a:gd name="connsiteX1" fmla="*/ 134925 w 185738"/>
              <a:gd name="connsiteY1" fmla="*/ 6807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287842"/>
              <a:gd name="connsiteY0" fmla="*/ 456743 h 456743"/>
              <a:gd name="connsiteX1" fmla="*/ 134925 w 287842"/>
              <a:gd name="connsiteY1" fmla="*/ 0 h 456743"/>
              <a:gd name="connsiteX2" fmla="*/ 287842 w 287842"/>
              <a:gd name="connsiteY2" fmla="*/ 2269 h 456743"/>
              <a:gd name="connsiteX3" fmla="*/ 139304 w 287842"/>
              <a:gd name="connsiteY3" fmla="*/ 456743 h 456743"/>
              <a:gd name="connsiteX4" fmla="*/ 0 w 287842"/>
              <a:gd name="connsiteY4" fmla="*/ 456743 h 456743"/>
              <a:gd name="connsiteX0" fmla="*/ 0 w 290111"/>
              <a:gd name="connsiteY0" fmla="*/ 456743 h 456743"/>
              <a:gd name="connsiteX1" fmla="*/ 134925 w 290111"/>
              <a:gd name="connsiteY1" fmla="*/ 0 h 456743"/>
              <a:gd name="connsiteX2" fmla="*/ 290111 w 290111"/>
              <a:gd name="connsiteY2" fmla="*/ 49918 h 456743"/>
              <a:gd name="connsiteX3" fmla="*/ 139304 w 290111"/>
              <a:gd name="connsiteY3" fmla="*/ 456743 h 456743"/>
              <a:gd name="connsiteX4" fmla="*/ 0 w 290111"/>
              <a:gd name="connsiteY4" fmla="*/ 456743 h 456743"/>
              <a:gd name="connsiteX0" fmla="*/ 0 w 290111"/>
              <a:gd name="connsiteY0" fmla="*/ 406825 h 406825"/>
              <a:gd name="connsiteX1" fmla="*/ 144001 w 290111"/>
              <a:gd name="connsiteY1" fmla="*/ 6806 h 406825"/>
              <a:gd name="connsiteX2" fmla="*/ 290111 w 290111"/>
              <a:gd name="connsiteY2" fmla="*/ 0 h 406825"/>
              <a:gd name="connsiteX3" fmla="*/ 139304 w 290111"/>
              <a:gd name="connsiteY3" fmla="*/ 406825 h 406825"/>
              <a:gd name="connsiteX4" fmla="*/ 0 w 290111"/>
              <a:gd name="connsiteY4" fmla="*/ 406825 h 406825"/>
              <a:gd name="connsiteX0" fmla="*/ 0 w 288667"/>
              <a:gd name="connsiteY0" fmla="*/ 401047 h 401047"/>
              <a:gd name="connsiteX1" fmla="*/ 144001 w 288667"/>
              <a:gd name="connsiteY1" fmla="*/ 1028 h 401047"/>
              <a:gd name="connsiteX2" fmla="*/ 288667 w 288667"/>
              <a:gd name="connsiteY2" fmla="*/ 0 h 401047"/>
              <a:gd name="connsiteX3" fmla="*/ 139304 w 288667"/>
              <a:gd name="connsiteY3" fmla="*/ 401047 h 401047"/>
              <a:gd name="connsiteX4" fmla="*/ 0 w 288667"/>
              <a:gd name="connsiteY4" fmla="*/ 401047 h 401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667" h="401047">
                <a:moveTo>
                  <a:pt x="0" y="401047"/>
                </a:moveTo>
                <a:lnTo>
                  <a:pt x="144001" y="1028"/>
                </a:lnTo>
                <a:lnTo>
                  <a:pt x="288667" y="0"/>
                </a:lnTo>
                <a:lnTo>
                  <a:pt x="139304" y="401047"/>
                </a:lnTo>
                <a:lnTo>
                  <a:pt x="0" y="401047"/>
                </a:lnTo>
                <a:close/>
              </a:path>
            </a:pathLst>
          </a:custGeom>
          <a:solidFill>
            <a:srgbClr val="01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40">
            <a:extLst>
              <a:ext uri="{FF2B5EF4-FFF2-40B4-BE49-F238E27FC236}">
                <a16:creationId xmlns:a16="http://schemas.microsoft.com/office/drawing/2014/main" id="{A012D284-EAF6-497D-83F4-A9FA2A0A2B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5967" y="169217"/>
            <a:ext cx="684715" cy="638348"/>
          </a:xfrm>
          <a:prstGeom prst="rect">
            <a:avLst/>
          </a:prstGeom>
        </p:spPr>
      </p:pic>
      <p:sp>
        <p:nvSpPr>
          <p:cNvPr id="10" name="內容版面配置區 3">
            <a:extLst>
              <a:ext uri="{FF2B5EF4-FFF2-40B4-BE49-F238E27FC236}">
                <a16:creationId xmlns:a16="http://schemas.microsoft.com/office/drawing/2014/main" id="{E8128B61-D6BB-4ACA-A328-78F21A4463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0308" y="1420721"/>
            <a:ext cx="7886700" cy="3214122"/>
          </a:xfrm>
          <a:prstGeom prst="rect">
            <a:avLst/>
          </a:prstGeom>
        </p:spPr>
        <p:txBody>
          <a:bodyPr/>
          <a:lstStyle>
            <a:lvl1pPr marL="21600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  <a:defRPr/>
            </a:lvl1pPr>
            <a:lvl2pPr marL="5143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  <a:defRPr/>
            </a:lvl2pPr>
            <a:lvl3pPr marL="8572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Arial" panose="020B0604020202020204" pitchFamily="34" charset="0"/>
              <a:buChar char="►"/>
              <a:defRPr/>
            </a:lvl3pPr>
            <a:lvl4pPr marL="12001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  <a:defRPr/>
            </a:lvl4pPr>
            <a:lvl5pPr marL="1585913" indent="-214313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3"/>
            <a:r>
              <a:rPr lang="en-US" altLang="zh-TW" dirty="0"/>
              <a:t>Fourth Level Information</a:t>
            </a:r>
          </a:p>
          <a:p>
            <a:pPr lvl="4"/>
            <a:r>
              <a:rPr lang="en-US" altLang="zh-TW" dirty="0"/>
              <a:t>Fifth Level Information</a:t>
            </a:r>
          </a:p>
        </p:txBody>
      </p:sp>
      <p:sp>
        <p:nvSpPr>
          <p:cNvPr id="11" name="標題版面配置區 1">
            <a:extLst>
              <a:ext uri="{FF2B5EF4-FFF2-40B4-BE49-F238E27FC236}">
                <a16:creationId xmlns:a16="http://schemas.microsoft.com/office/drawing/2014/main" id="{5C186CD8-FC53-43E9-876C-FE46BE86F5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279" y="273844"/>
            <a:ext cx="7637072" cy="83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lang="zh-TW" altLang="en-US" sz="2400" b="1" baseline="0" dirty="0">
                <a:ea typeface="+mn-ea"/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 altLang="zh-TW" dirty="0"/>
              <a:t>Click to Edit Master Title Style</a:t>
            </a:r>
            <a:br>
              <a:rPr lang="en-US" altLang="zh-TW" dirty="0"/>
            </a:br>
            <a:r>
              <a:rPr lang="en-US" altLang="zh-TW" dirty="0"/>
              <a:t>For Two Line Header</a:t>
            </a:r>
            <a:endParaRPr lang="zh-TW" altLang="en-US" dirty="0"/>
          </a:p>
        </p:txBody>
      </p:sp>
      <p:sp>
        <p:nvSpPr>
          <p:cNvPr id="13" name="文字版面配置區 4"/>
          <p:cNvSpPr>
            <a:spLocks noGrp="1"/>
          </p:cNvSpPr>
          <p:nvPr>
            <p:ph type="body" sz="quarter" idx="16" hasCustomPrompt="1"/>
          </p:nvPr>
        </p:nvSpPr>
        <p:spPr>
          <a:xfrm>
            <a:off x="627734" y="1110934"/>
            <a:ext cx="7635600" cy="31230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altLang="zh-TW" dirty="0"/>
              <a:t>Subhead</a:t>
            </a:r>
            <a:endParaRPr lang="zh-TW" altLang="en-US" dirty="0"/>
          </a:p>
        </p:txBody>
      </p:sp>
      <p:sp>
        <p:nvSpPr>
          <p:cNvPr id="15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07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邊形 15">
            <a:extLst>
              <a:ext uri="{FF2B5EF4-FFF2-40B4-BE49-F238E27FC236}">
                <a16:creationId xmlns:a16="http://schemas.microsoft.com/office/drawing/2014/main" id="{3C0E3ACE-0431-4BDA-8AA8-24C0ABB366D4}"/>
              </a:ext>
            </a:extLst>
          </p:cNvPr>
          <p:cNvSpPr/>
          <p:nvPr userDrawn="1"/>
        </p:nvSpPr>
        <p:spPr>
          <a:xfrm>
            <a:off x="428559" y="361180"/>
            <a:ext cx="216500" cy="300785"/>
          </a:xfrm>
          <a:custGeom>
            <a:avLst/>
            <a:gdLst>
              <a:gd name="connsiteX0" fmla="*/ 0 w 185738"/>
              <a:gd name="connsiteY0" fmla="*/ 463550 h 463550"/>
              <a:gd name="connsiteX1" fmla="*/ 46435 w 185738"/>
              <a:gd name="connsiteY1" fmla="*/ 0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185738"/>
              <a:gd name="connsiteY0" fmla="*/ 463550 h 463550"/>
              <a:gd name="connsiteX1" fmla="*/ 134925 w 185738"/>
              <a:gd name="connsiteY1" fmla="*/ 6807 h 463550"/>
              <a:gd name="connsiteX2" fmla="*/ 185738 w 185738"/>
              <a:gd name="connsiteY2" fmla="*/ 0 h 463550"/>
              <a:gd name="connsiteX3" fmla="*/ 139304 w 185738"/>
              <a:gd name="connsiteY3" fmla="*/ 463550 h 463550"/>
              <a:gd name="connsiteX4" fmla="*/ 0 w 185738"/>
              <a:gd name="connsiteY4" fmla="*/ 463550 h 463550"/>
              <a:gd name="connsiteX0" fmla="*/ 0 w 287842"/>
              <a:gd name="connsiteY0" fmla="*/ 456743 h 456743"/>
              <a:gd name="connsiteX1" fmla="*/ 134925 w 287842"/>
              <a:gd name="connsiteY1" fmla="*/ 0 h 456743"/>
              <a:gd name="connsiteX2" fmla="*/ 287842 w 287842"/>
              <a:gd name="connsiteY2" fmla="*/ 2269 h 456743"/>
              <a:gd name="connsiteX3" fmla="*/ 139304 w 287842"/>
              <a:gd name="connsiteY3" fmla="*/ 456743 h 456743"/>
              <a:gd name="connsiteX4" fmla="*/ 0 w 287842"/>
              <a:gd name="connsiteY4" fmla="*/ 456743 h 456743"/>
              <a:gd name="connsiteX0" fmla="*/ 0 w 290111"/>
              <a:gd name="connsiteY0" fmla="*/ 456743 h 456743"/>
              <a:gd name="connsiteX1" fmla="*/ 134925 w 290111"/>
              <a:gd name="connsiteY1" fmla="*/ 0 h 456743"/>
              <a:gd name="connsiteX2" fmla="*/ 290111 w 290111"/>
              <a:gd name="connsiteY2" fmla="*/ 49918 h 456743"/>
              <a:gd name="connsiteX3" fmla="*/ 139304 w 290111"/>
              <a:gd name="connsiteY3" fmla="*/ 456743 h 456743"/>
              <a:gd name="connsiteX4" fmla="*/ 0 w 290111"/>
              <a:gd name="connsiteY4" fmla="*/ 456743 h 456743"/>
              <a:gd name="connsiteX0" fmla="*/ 0 w 290111"/>
              <a:gd name="connsiteY0" fmla="*/ 406825 h 406825"/>
              <a:gd name="connsiteX1" fmla="*/ 144001 w 290111"/>
              <a:gd name="connsiteY1" fmla="*/ 6806 h 406825"/>
              <a:gd name="connsiteX2" fmla="*/ 290111 w 290111"/>
              <a:gd name="connsiteY2" fmla="*/ 0 h 406825"/>
              <a:gd name="connsiteX3" fmla="*/ 139304 w 290111"/>
              <a:gd name="connsiteY3" fmla="*/ 406825 h 406825"/>
              <a:gd name="connsiteX4" fmla="*/ 0 w 290111"/>
              <a:gd name="connsiteY4" fmla="*/ 406825 h 406825"/>
              <a:gd name="connsiteX0" fmla="*/ 0 w 288667"/>
              <a:gd name="connsiteY0" fmla="*/ 401047 h 401047"/>
              <a:gd name="connsiteX1" fmla="*/ 144001 w 288667"/>
              <a:gd name="connsiteY1" fmla="*/ 1028 h 401047"/>
              <a:gd name="connsiteX2" fmla="*/ 288667 w 288667"/>
              <a:gd name="connsiteY2" fmla="*/ 0 h 401047"/>
              <a:gd name="connsiteX3" fmla="*/ 139304 w 288667"/>
              <a:gd name="connsiteY3" fmla="*/ 401047 h 401047"/>
              <a:gd name="connsiteX4" fmla="*/ 0 w 288667"/>
              <a:gd name="connsiteY4" fmla="*/ 401047 h 401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667" h="401047">
                <a:moveTo>
                  <a:pt x="0" y="401047"/>
                </a:moveTo>
                <a:lnTo>
                  <a:pt x="144001" y="1028"/>
                </a:lnTo>
                <a:lnTo>
                  <a:pt x="288667" y="0"/>
                </a:lnTo>
                <a:lnTo>
                  <a:pt x="139304" y="401047"/>
                </a:lnTo>
                <a:lnTo>
                  <a:pt x="0" y="401047"/>
                </a:lnTo>
                <a:close/>
              </a:path>
            </a:pathLst>
          </a:custGeom>
          <a:solidFill>
            <a:srgbClr val="019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40">
            <a:extLst>
              <a:ext uri="{FF2B5EF4-FFF2-40B4-BE49-F238E27FC236}">
                <a16:creationId xmlns:a16="http://schemas.microsoft.com/office/drawing/2014/main" id="{A012D284-EAF6-497D-83F4-A9FA2A0A2B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85967" y="169217"/>
            <a:ext cx="684715" cy="638348"/>
          </a:xfrm>
          <a:prstGeom prst="rect">
            <a:avLst/>
          </a:prstGeom>
        </p:spPr>
      </p:pic>
      <p:sp>
        <p:nvSpPr>
          <p:cNvPr id="8" name="內容版面配置區 3">
            <a:extLst>
              <a:ext uri="{FF2B5EF4-FFF2-40B4-BE49-F238E27FC236}">
                <a16:creationId xmlns:a16="http://schemas.microsoft.com/office/drawing/2014/main" id="{E8128B61-D6BB-4ACA-A328-78F21A4463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30308" y="908844"/>
            <a:ext cx="3996000" cy="3726000"/>
          </a:xfrm>
          <a:prstGeom prst="rect">
            <a:avLst/>
          </a:prstGeom>
        </p:spPr>
        <p:txBody>
          <a:bodyPr/>
          <a:lstStyle>
            <a:lvl1pPr marL="21600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  <a:defRPr/>
            </a:lvl1pPr>
            <a:lvl2pPr marL="5143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  <a:defRPr/>
            </a:lvl2pPr>
            <a:lvl3pPr marL="8572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Arial" panose="020B0604020202020204" pitchFamily="34" charset="0"/>
              <a:buChar char="►"/>
              <a:defRPr/>
            </a:lvl3pPr>
            <a:lvl4pPr marL="12001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  <a:defRPr/>
            </a:lvl4pPr>
            <a:lvl5pPr marL="1585913" indent="-214313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3"/>
            <a:r>
              <a:rPr lang="en-US" altLang="zh-TW" dirty="0"/>
              <a:t>Fourth Level Information</a:t>
            </a:r>
          </a:p>
          <a:p>
            <a:pPr lvl="4"/>
            <a:r>
              <a:rPr lang="en-US" altLang="zh-TW" dirty="0"/>
              <a:t>Fifth Level Information</a:t>
            </a:r>
          </a:p>
        </p:txBody>
      </p:sp>
      <p:sp>
        <p:nvSpPr>
          <p:cNvPr id="9" name="標題版面配置區 1">
            <a:extLst>
              <a:ext uri="{FF2B5EF4-FFF2-40B4-BE49-F238E27FC236}">
                <a16:creationId xmlns:a16="http://schemas.microsoft.com/office/drawing/2014/main" id="{5C186CD8-FC53-43E9-876C-FE46BE86F59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4279" y="273844"/>
            <a:ext cx="7637072" cy="627857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>
              <a:defRPr sz="2400" b="1"/>
            </a:lvl1pPr>
          </a:lstStyle>
          <a:p>
            <a:pPr lvl="0"/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12" name="內容版面配置區 3">
            <a:extLst>
              <a:ext uri="{FF2B5EF4-FFF2-40B4-BE49-F238E27FC236}">
                <a16:creationId xmlns:a16="http://schemas.microsoft.com/office/drawing/2014/main" id="{E8128B61-D6BB-4ACA-A328-78F21A44639D}"/>
              </a:ext>
            </a:extLst>
          </p:cNvPr>
          <p:cNvSpPr>
            <a:spLocks noGrp="1"/>
          </p:cNvSpPr>
          <p:nvPr>
            <p:ph sz="half" idx="11" hasCustomPrompt="1"/>
          </p:nvPr>
        </p:nvSpPr>
        <p:spPr>
          <a:xfrm>
            <a:off x="4704804" y="910104"/>
            <a:ext cx="3996000" cy="3726000"/>
          </a:xfrm>
          <a:prstGeom prst="rect">
            <a:avLst/>
          </a:prstGeom>
        </p:spPr>
        <p:txBody>
          <a:bodyPr/>
          <a:lstStyle>
            <a:lvl1pPr marL="21600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  <a:defRPr/>
            </a:lvl1pPr>
            <a:lvl2pPr marL="5143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  <a:defRPr/>
            </a:lvl2pPr>
            <a:lvl3pPr marL="8572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Arial" panose="020B0604020202020204" pitchFamily="34" charset="0"/>
              <a:buChar char="►"/>
              <a:defRPr/>
            </a:lvl3pPr>
            <a:lvl4pPr marL="1200150" indent="-1714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  <a:defRPr/>
            </a:lvl4pPr>
            <a:lvl5pPr marL="1585913" indent="-214313">
              <a:spcBef>
                <a:spcPts val="10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altLang="zh-TW" dirty="0"/>
              <a:t>Master text styles</a:t>
            </a:r>
          </a:p>
          <a:p>
            <a:pPr lvl="1"/>
            <a:r>
              <a:rPr lang="en-US" altLang="zh-TW" dirty="0"/>
              <a:t>Second Level Information</a:t>
            </a:r>
          </a:p>
          <a:p>
            <a:pPr lvl="2"/>
            <a:r>
              <a:rPr lang="en-US" altLang="zh-TW" dirty="0"/>
              <a:t>Third Level Information</a:t>
            </a:r>
          </a:p>
          <a:p>
            <a:pPr lvl="3"/>
            <a:r>
              <a:rPr lang="en-US" altLang="zh-TW" dirty="0"/>
              <a:t>Fourth Level Information</a:t>
            </a:r>
          </a:p>
          <a:p>
            <a:pPr lvl="4"/>
            <a:r>
              <a:rPr lang="en-US" altLang="zh-TW" dirty="0"/>
              <a:t>Fifth Level Information</a:t>
            </a:r>
          </a:p>
        </p:txBody>
      </p:sp>
      <p:sp>
        <p:nvSpPr>
          <p:cNvPr id="15" name="投影片編號版面配置區 12">
            <a:extLst>
              <a:ext uri="{FF2B5EF4-FFF2-40B4-BE49-F238E27FC236}">
                <a16:creationId xmlns:a16="http://schemas.microsoft.com/office/drawing/2014/main" id="{F52A40FC-56AC-43DB-89C6-9DBBBA0C6356}"/>
              </a:ext>
            </a:extLst>
          </p:cNvPr>
          <p:cNvSpPr txBox="1">
            <a:spLocks/>
          </p:cNvSpPr>
          <p:nvPr userDrawn="1"/>
        </p:nvSpPr>
        <p:spPr>
          <a:xfrm>
            <a:off x="4326442" y="4890479"/>
            <a:ext cx="634178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685800" rtl="0" eaLnBrk="1" latinLnBrk="0" hangingPunct="1">
              <a:defRPr sz="9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853645A6-CE2C-4A34-87BE-B1AD7B4A5350}" type="slidenum">
              <a:rPr lang="zh-TW" altLang="en-US" smtClean="0"/>
              <a:pPr algn="ctr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14613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投影片編號版面配置區 12">
            <a:extLst>
              <a:ext uri="{FF2B5EF4-FFF2-40B4-BE49-F238E27FC236}">
                <a16:creationId xmlns:a16="http://schemas.microsoft.com/office/drawing/2014/main" id="{445671EA-285E-4DEC-8D7A-603E17B1E1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810562" y="48688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009966"/>
                </a:solidFill>
                <a:latin typeface="+mn-lt"/>
              </a:defRPr>
            </a:lvl1pPr>
          </a:lstStyle>
          <a:p>
            <a:fld id="{853645A6-CE2C-4A34-87BE-B1AD7B4A5350}" type="slidenum">
              <a:rPr lang="zh-TW" altLang="en-US" smtClean="0"/>
              <a:pPr/>
              <a:t>‹#›</a:t>
            </a:fld>
            <a:endParaRPr lang="zh-TW" altLang="en-US"/>
          </a:p>
        </p:txBody>
      </p:sp>
      <p:pic>
        <p:nvPicPr>
          <p:cNvPr id="2" name="圖片 1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標題 1">
            <a:extLst>
              <a:ext uri="{FF2B5EF4-FFF2-40B4-BE49-F238E27FC236}">
                <a16:creationId xmlns:a16="http://schemas.microsoft.com/office/drawing/2014/main" id="{01D109EF-8559-4E3B-804A-292F546219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5632" y="1759527"/>
            <a:ext cx="4419599" cy="965783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TW" dirty="0"/>
              <a:t>Divider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8" hasCustomPrompt="1"/>
          </p:nvPr>
        </p:nvSpPr>
        <p:spPr>
          <a:xfrm>
            <a:off x="605031" y="2742883"/>
            <a:ext cx="4420800" cy="7394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TW" dirty="0"/>
              <a:t>Subhead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642417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16000" lvl="0" indent="-21600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u"/>
            </a:pPr>
            <a:r>
              <a:rPr lang="en-US" altLang="zh-TW" dirty="0"/>
              <a:t>Click to edit Master text styles</a:t>
            </a:r>
          </a:p>
          <a:p>
            <a:pPr lvl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80000"/>
              <a:buFont typeface="Wingdings" panose="05000000000000000000" pitchFamily="2" charset="2"/>
              <a:buChar char="n"/>
            </a:pPr>
            <a:r>
              <a:rPr lang="en-US" altLang="zh-TW" dirty="0"/>
              <a:t>Second level</a:t>
            </a:r>
          </a:p>
          <a:p>
            <a:pPr lvl="2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Char char="►"/>
            </a:pPr>
            <a:r>
              <a:rPr lang="en-US" altLang="zh-TW" dirty="0"/>
              <a:t>Third level</a:t>
            </a:r>
          </a:p>
          <a:p>
            <a:pPr lvl="3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70000"/>
              <a:buFont typeface="Wingdings" panose="05000000000000000000" pitchFamily="2" charset="2"/>
              <a:buChar char="l"/>
            </a:pPr>
            <a:r>
              <a:rPr lang="en-US" altLang="zh-TW" dirty="0"/>
              <a:t>Fourth level</a:t>
            </a:r>
          </a:p>
          <a:p>
            <a:pPr marL="1585913" lvl="4" indent="-214313">
              <a:spcBef>
                <a:spcPts val="100"/>
              </a:spcBef>
              <a:spcAft>
                <a:spcPts val="100"/>
              </a:spcAft>
            </a:pPr>
            <a:r>
              <a:rPr lang="en-US" altLang="zh-TW" dirty="0"/>
              <a:t>Fifth level</a:t>
            </a:r>
            <a:endParaRPr lang="zh-TW" altLang="en-US" dirty="0"/>
          </a:p>
        </p:txBody>
      </p:sp>
      <p:sp>
        <p:nvSpPr>
          <p:cNvPr id="5" name="文字方塊 4"/>
          <p:cNvSpPr txBox="1"/>
          <p:nvPr userDrawn="1"/>
        </p:nvSpPr>
        <p:spPr>
          <a:xfrm>
            <a:off x="6817057" y="4912667"/>
            <a:ext cx="232694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sz="900" dirty="0" smtClean="0">
                <a:solidFill>
                  <a:schemeClr val="bg1"/>
                </a:solidFill>
              </a:rPr>
              <a:t>Name, mm/</a:t>
            </a:r>
            <a:r>
              <a:rPr lang="en-US" altLang="zh-TW" sz="900" dirty="0" err="1" smtClean="0">
                <a:solidFill>
                  <a:schemeClr val="bg1"/>
                </a:solidFill>
              </a:rPr>
              <a:t>dd</a:t>
            </a:r>
            <a:r>
              <a:rPr lang="en-US" altLang="zh-TW" sz="900" dirty="0" smtClean="0">
                <a:solidFill>
                  <a:schemeClr val="bg1"/>
                </a:solidFill>
              </a:rPr>
              <a:t>/2023</a:t>
            </a:r>
            <a:endParaRPr lang="zh-TW" altLang="en-US" sz="900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4912667"/>
            <a:ext cx="211628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900" dirty="0" smtClean="0">
                <a:solidFill>
                  <a:schemeClr val="bg1"/>
                </a:solidFill>
              </a:rPr>
              <a:t>© 2023 GUC Proprietary &amp; Security C</a:t>
            </a:r>
          </a:p>
        </p:txBody>
      </p:sp>
    </p:spTree>
    <p:extLst>
      <p:ext uri="{BB962C8B-B14F-4D97-AF65-F5344CB8AC3E}">
        <p14:creationId xmlns:p14="http://schemas.microsoft.com/office/powerpoint/2010/main" val="2139519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3" r:id="rId2"/>
    <p:sldLayoutId id="2147483704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664" r:id="rId9"/>
    <p:sldLayoutId id="2147483705" r:id="rId10"/>
    <p:sldLayoutId id="2147483706" r:id="rId11"/>
    <p:sldLayoutId id="2147483703" r:id="rId12"/>
    <p:sldLayoutId id="2147483693" r:id="rId13"/>
    <p:sldLayoutId id="2147483692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3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None/>
        <a:defRPr lang="en-US" altLang="zh-TW" sz="1800" b="1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lang="en-US" altLang="zh-TW" sz="16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lang="en-US" altLang="zh-TW" sz="1400" kern="1200" baseline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lang="en-US" altLang="zh-TW" sz="12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lang="zh-TW" altLang="en-US" sz="11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sz="half" idx="2"/>
          </p:nvPr>
        </p:nvSpPr>
        <p:spPr>
          <a:xfrm>
            <a:off x="699677" y="833170"/>
            <a:ext cx="4547088" cy="383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1400" dirty="0" smtClean="0"/>
              <a:t>分頁</a:t>
            </a:r>
            <a:r>
              <a:rPr lang="en-US" altLang="zh-TW" sz="1400" dirty="0" smtClean="0"/>
              <a:t>:</a:t>
            </a:r>
            <a:r>
              <a:rPr lang="zh-TW" altLang="en-US" sz="1400" dirty="0" smtClean="0"/>
              <a:t> 探索職缺 </a:t>
            </a:r>
            <a:r>
              <a:rPr lang="en-US" altLang="zh-TW" sz="1400" dirty="0"/>
              <a:t>Explore Career</a:t>
            </a:r>
            <a:endParaRPr lang="zh-TW" altLang="en-US" sz="14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 </a:t>
            </a:r>
            <a:r>
              <a:rPr lang="zh-TW" altLang="en-US" dirty="0"/>
              <a:t>人才</a:t>
            </a:r>
            <a:r>
              <a:rPr lang="zh-TW" altLang="en-US" dirty="0" smtClean="0"/>
              <a:t>招募 </a:t>
            </a:r>
            <a:r>
              <a:rPr lang="en-US" altLang="zh-TW" dirty="0" smtClean="0"/>
              <a:t>Careers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800888" y="1292772"/>
            <a:ext cx="3815255" cy="2125191"/>
          </a:xfrm>
          <a:prstGeom prst="rect">
            <a:avLst/>
          </a:prstGeom>
          <a:noFill/>
          <a:ln w="635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1478540" y="1850870"/>
            <a:ext cx="1162752" cy="10089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矩形 8"/>
          <p:cNvSpPr/>
          <p:nvPr/>
        </p:nvSpPr>
        <p:spPr>
          <a:xfrm>
            <a:off x="1593191" y="2597150"/>
            <a:ext cx="933450" cy="1333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等腰三角形 9"/>
          <p:cNvSpPr/>
          <p:nvPr/>
        </p:nvSpPr>
        <p:spPr>
          <a:xfrm rot="10800000">
            <a:off x="2420771" y="2632075"/>
            <a:ext cx="73660" cy="635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/>
          <p:cNvSpPr txBox="1"/>
          <p:nvPr/>
        </p:nvSpPr>
        <p:spPr>
          <a:xfrm>
            <a:off x="1497592" y="2344676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dirty="0"/>
              <a:t>依工作地區</a:t>
            </a:r>
          </a:p>
        </p:txBody>
      </p:sp>
      <p:sp>
        <p:nvSpPr>
          <p:cNvPr id="12" name="矩形 11"/>
          <p:cNvSpPr/>
          <p:nvPr/>
        </p:nvSpPr>
        <p:spPr>
          <a:xfrm>
            <a:off x="2755943" y="1850870"/>
            <a:ext cx="1162752" cy="100899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/>
        </p:nvSpPr>
        <p:spPr>
          <a:xfrm>
            <a:off x="2870594" y="2597150"/>
            <a:ext cx="933450" cy="1333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等腰三角形 13"/>
          <p:cNvSpPr/>
          <p:nvPr/>
        </p:nvSpPr>
        <p:spPr>
          <a:xfrm rot="10800000">
            <a:off x="3698174" y="2632075"/>
            <a:ext cx="73660" cy="63500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/>
          <p:cNvSpPr txBox="1"/>
          <p:nvPr/>
        </p:nvSpPr>
        <p:spPr>
          <a:xfrm>
            <a:off x="2774995" y="2344676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000" dirty="0" smtClean="0"/>
              <a:t>依</a:t>
            </a:r>
            <a:r>
              <a:rPr lang="zh-TW" altLang="en-US" sz="1000" dirty="0"/>
              <a:t>職務</a:t>
            </a:r>
            <a:r>
              <a:rPr lang="zh-TW" altLang="en-US" sz="1000" dirty="0" smtClean="0"/>
              <a:t>類別</a:t>
            </a:r>
            <a:endParaRPr lang="zh-TW" altLang="en-US" sz="10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5246765" y="1047750"/>
            <a:ext cx="323678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依工作地區（可編輯、新增或減少）：</a:t>
            </a:r>
            <a:endParaRPr lang="en-US" altLang="zh-TW" dirty="0" smtClean="0"/>
          </a:p>
          <a:p>
            <a:r>
              <a:rPr lang="zh-TW" altLang="en-US" dirty="0" smtClean="0"/>
              <a:t>台灣</a:t>
            </a:r>
            <a:endParaRPr lang="en-US" altLang="zh-TW" dirty="0" smtClean="0"/>
          </a:p>
          <a:p>
            <a:r>
              <a:rPr lang="zh-TW" altLang="en-US" dirty="0" smtClean="0"/>
              <a:t>北美</a:t>
            </a:r>
            <a:endParaRPr lang="en-US" altLang="zh-TW" dirty="0" smtClean="0"/>
          </a:p>
          <a:p>
            <a:r>
              <a:rPr lang="zh-TW" altLang="en-US" dirty="0" smtClean="0"/>
              <a:t>日本</a:t>
            </a:r>
            <a:endParaRPr lang="en-US" altLang="zh-TW" dirty="0" smtClean="0"/>
          </a:p>
          <a:p>
            <a:r>
              <a:rPr lang="zh-TW" altLang="en-US" dirty="0" smtClean="0"/>
              <a:t>越南</a:t>
            </a:r>
            <a:endParaRPr lang="en-US" altLang="zh-TW" dirty="0" smtClean="0"/>
          </a:p>
          <a:p>
            <a:r>
              <a:rPr lang="zh-TW" altLang="en-US" dirty="0"/>
              <a:t>中國大陸</a:t>
            </a:r>
          </a:p>
        </p:txBody>
      </p:sp>
      <p:sp>
        <p:nvSpPr>
          <p:cNvPr id="16" name="文字方塊 15"/>
          <p:cNvSpPr txBox="1"/>
          <p:nvPr/>
        </p:nvSpPr>
        <p:spPr>
          <a:xfrm>
            <a:off x="5293795" y="2578794"/>
            <a:ext cx="323678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/>
              <a:t>依職務類別（可</a:t>
            </a:r>
            <a:r>
              <a:rPr lang="zh-TW" altLang="en-US" dirty="0"/>
              <a:t>編輯、</a:t>
            </a:r>
            <a:r>
              <a:rPr lang="zh-TW" altLang="en-US" dirty="0" smtClean="0"/>
              <a:t>新增或減少）：</a:t>
            </a:r>
            <a:endParaRPr lang="en-US" altLang="zh-TW" dirty="0" smtClean="0"/>
          </a:p>
          <a:p>
            <a:r>
              <a:rPr lang="zh-TW" altLang="en-US" dirty="0"/>
              <a:t>研發設計</a:t>
            </a:r>
            <a:endParaRPr lang="en-US" altLang="zh-TW" dirty="0" smtClean="0"/>
          </a:p>
          <a:p>
            <a:r>
              <a:rPr lang="zh-TW" altLang="en-US" dirty="0"/>
              <a:t>工程技術</a:t>
            </a:r>
            <a:endParaRPr lang="en-US" altLang="zh-TW" dirty="0" smtClean="0"/>
          </a:p>
          <a:p>
            <a:r>
              <a:rPr lang="zh-TW" altLang="en-US" dirty="0"/>
              <a:t>業務行銷</a:t>
            </a:r>
            <a:endParaRPr lang="en-US" altLang="zh-TW" dirty="0" smtClean="0"/>
          </a:p>
          <a:p>
            <a:r>
              <a:rPr lang="zh-TW" altLang="en-US" dirty="0"/>
              <a:t>管理</a:t>
            </a:r>
            <a:r>
              <a:rPr lang="en-US" altLang="zh-TW" dirty="0" smtClean="0"/>
              <a:t>/</a:t>
            </a:r>
            <a:r>
              <a:rPr lang="zh-TW" altLang="en-US" dirty="0" smtClean="0"/>
              <a:t>支援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85966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urity C">
  <a:themeElements>
    <a:clrScheme name="GUC design">
      <a:dk1>
        <a:sysClr val="windowText" lastClr="000000"/>
      </a:dk1>
      <a:lt1>
        <a:sysClr val="window" lastClr="FFFFFF"/>
      </a:lt1>
      <a:dk2>
        <a:srgbClr val="595959"/>
      </a:dk2>
      <a:lt2>
        <a:srgbClr val="A5A5A5"/>
      </a:lt2>
      <a:accent1>
        <a:srgbClr val="0F73F9"/>
      </a:accent1>
      <a:accent2>
        <a:srgbClr val="FF5050"/>
      </a:accent2>
      <a:accent3>
        <a:srgbClr val="00CC99"/>
      </a:accent3>
      <a:accent4>
        <a:srgbClr val="009999"/>
      </a:accent4>
      <a:accent5>
        <a:srgbClr val="FF9933"/>
      </a:accent5>
      <a:accent6>
        <a:srgbClr val="FFC000"/>
      </a:accent6>
      <a:hlink>
        <a:srgbClr val="0F73F9"/>
      </a:hlink>
      <a:folHlink>
        <a:srgbClr val="7030A0"/>
      </a:folHlink>
    </a:clrScheme>
    <a:fontScheme name="Office 古典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GUC design">
    <a:dk1>
      <a:sysClr val="windowText" lastClr="000000"/>
    </a:dk1>
    <a:lt1>
      <a:sysClr val="window" lastClr="FFFFFF"/>
    </a:lt1>
    <a:dk2>
      <a:srgbClr val="595959"/>
    </a:dk2>
    <a:lt2>
      <a:srgbClr val="A5A5A5"/>
    </a:lt2>
    <a:accent1>
      <a:srgbClr val="0F73F9"/>
    </a:accent1>
    <a:accent2>
      <a:srgbClr val="FF5050"/>
    </a:accent2>
    <a:accent3>
      <a:srgbClr val="00CC99"/>
    </a:accent3>
    <a:accent4>
      <a:srgbClr val="009999"/>
    </a:accent4>
    <a:accent5>
      <a:srgbClr val="FF9933"/>
    </a:accent5>
    <a:accent6>
      <a:srgbClr val="FFC000"/>
    </a:accent6>
    <a:hlink>
      <a:srgbClr val="0F73F9"/>
    </a:hlink>
    <a:folHlink>
      <a:srgbClr val="7030A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4359</TotalTime>
  <Words>56</Words>
  <Application>Microsoft Office PowerPoint</Application>
  <PresentationFormat>如螢幕大小 (16:9)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Wingdings</vt:lpstr>
      <vt:lpstr>Security C</vt:lpstr>
      <vt:lpstr> 人才招募 Careers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Eva Lee</dc:creator>
  <cp:lastModifiedBy>oliver.he@W10V06-014</cp:lastModifiedBy>
  <cp:revision>210</cp:revision>
  <cp:lastPrinted>2024-12-04T07:18:32Z</cp:lastPrinted>
  <dcterms:created xsi:type="dcterms:W3CDTF">2021-09-24T02:48:55Z</dcterms:created>
  <dcterms:modified xsi:type="dcterms:W3CDTF">2025-01-15T08:12:45Z</dcterms:modified>
</cp:coreProperties>
</file>