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2765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7280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9115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097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6285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068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2923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61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3869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0306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668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0728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819" y="130430"/>
            <a:ext cx="11023520" cy="5153746"/>
          </a:xfrm>
          <a:prstGeom prst="rect">
            <a:avLst/>
          </a:prstGeom>
        </p:spPr>
      </p:pic>
      <p:sp>
        <p:nvSpPr>
          <p:cNvPr id="3" name="文字方塊 2"/>
          <p:cNvSpPr txBox="1"/>
          <p:nvPr/>
        </p:nvSpPr>
        <p:spPr>
          <a:xfrm>
            <a:off x="720969" y="5750168"/>
            <a:ext cx="44664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2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要有文章與影音的上架日期</a:t>
            </a:r>
            <a:r>
              <a:rPr lang="zh-TW" altLang="en-US" sz="12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12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上架日期為檔名前面的數字</a:t>
            </a:r>
            <a:endParaRPr lang="en-US" altLang="zh-TW" sz="1200" b="1" dirty="0" smtClean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2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文章有</a:t>
            </a:r>
            <a:r>
              <a:rPr lang="zh-TW" altLang="en-US" sz="12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繁</a:t>
            </a:r>
            <a:r>
              <a:rPr lang="zh-TW" altLang="en-US" sz="12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中、簡中和英文版本；</a:t>
            </a:r>
            <a:r>
              <a:rPr lang="zh-TW" altLang="en-US" sz="12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封面</a:t>
            </a:r>
            <a:r>
              <a:rPr lang="zh-TW" altLang="en-US" sz="12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圖與內文圖</a:t>
            </a:r>
            <a:endParaRPr lang="zh-TW" altLang="en-US" sz="1200" b="1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246" y="5353050"/>
            <a:ext cx="2657475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986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33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elena.chiu@W10V06-110</dc:creator>
  <cp:lastModifiedBy>elena.chiu@W10V06-110</cp:lastModifiedBy>
  <cp:revision>4</cp:revision>
  <dcterms:created xsi:type="dcterms:W3CDTF">2024-12-30T05:16:04Z</dcterms:created>
  <dcterms:modified xsi:type="dcterms:W3CDTF">2024-12-30T06:36:14Z</dcterms:modified>
</cp:coreProperties>
</file>